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5"/>
  </p:sldMasterIdLst>
  <p:notesMasterIdLst>
    <p:notesMasterId r:id="rId12"/>
  </p:notesMasterIdLst>
  <p:handoutMasterIdLst>
    <p:handoutMasterId r:id="rId13"/>
  </p:handoutMasterIdLst>
  <p:sldIdLst>
    <p:sldId id="256" r:id="rId6"/>
    <p:sldId id="258" r:id="rId7"/>
    <p:sldId id="257" r:id="rId8"/>
    <p:sldId id="261" r:id="rId9"/>
    <p:sldId id="259" r:id="rId10"/>
    <p:sldId id="260"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39">
          <p15:clr>
            <a:srgbClr val="A4A3A4"/>
          </p15:clr>
        </p15:guide>
        <p15:guide id="6" orient="horz" pos="2160">
          <p15:clr>
            <a:srgbClr val="A4A3A4"/>
          </p15:clr>
        </p15:guide>
        <p15:guide id="7" pos="3939" userDrawn="1">
          <p15:clr>
            <a:srgbClr val="A4A3A4"/>
          </p15:clr>
        </p15:guide>
        <p15:guide id="8" pos="66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581DE-4142-12FE-F5DE-A9B686D75BD0}" name="Shawna Bird" initials="SB" userId="S::shawna@bluewave.com::c8399127-f156-4b6d-84a8-3718b4d2c3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nzuto, Luciana" initials="PL" lastIdx="25" clrIdx="0">
    <p:extLst>
      <p:ext uri="{19B8F6BF-5375-455C-9EA6-DF929625EA0E}">
        <p15:presenceInfo xmlns:p15="http://schemas.microsoft.com/office/powerpoint/2012/main" userId="S::luciana.panzuto@hp.com::ca5be0c0-e859-40b6-a69b-f9fb0d8e5ae9" providerId="AD"/>
      </p:ext>
    </p:extLst>
  </p:cmAuthor>
  <p:cmAuthor id="2" name="Jennifer LeBeau" initials="JL" lastIdx="36" clrIdx="1">
    <p:extLst>
      <p:ext uri="{19B8F6BF-5375-455C-9EA6-DF929625EA0E}">
        <p15:presenceInfo xmlns:p15="http://schemas.microsoft.com/office/powerpoint/2012/main" userId="S::jennifer@bluewave.com::f6bd8909-2bd6-4e81-aa58-9be47e081106" providerId="AD"/>
      </p:ext>
    </p:extLst>
  </p:cmAuthor>
  <p:cmAuthor id="3" name="Karen Kamberg" initials="KK" lastIdx="11" clrIdx="2">
    <p:extLst>
      <p:ext uri="{19B8F6BF-5375-455C-9EA6-DF929625EA0E}">
        <p15:presenceInfo xmlns:p15="http://schemas.microsoft.com/office/powerpoint/2012/main" userId="S::karen@bluewave.com::c20f3c9c-c40c-4216-88b2-9882d2d88269" providerId="AD"/>
      </p:ext>
    </p:extLst>
  </p:cmAuthor>
  <p:cmAuthor id="4" name="Sherry Sutton" initials="SS" lastIdx="1" clrIdx="3">
    <p:extLst>
      <p:ext uri="{19B8F6BF-5375-455C-9EA6-DF929625EA0E}">
        <p15:presenceInfo xmlns:p15="http://schemas.microsoft.com/office/powerpoint/2012/main" userId="S::jiahuey@bluewave.com::332e5ed1-ddee-470b-8a5d-de88f4028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F6D6"/>
    <a:srgbClr val="EAAFE3"/>
    <a:srgbClr val="43679B"/>
    <a:srgbClr val="142341"/>
    <a:srgbClr val="9FFFE7"/>
    <a:srgbClr val="8DADD7"/>
    <a:srgbClr val="007F7D"/>
    <a:srgbClr val="CDDEF5"/>
    <a:srgbClr val="42669B"/>
    <a:srgbClr val="878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A7FC9-A043-43C6-A5CC-07E38DE77E2A}" v="43" dt="2021-10-01T22:06:51.191"/>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3" d="100"/>
          <a:sy n="53" d="100"/>
        </p:scale>
        <p:origin x="180" y="102"/>
      </p:cViewPr>
      <p:guideLst>
        <p:guide pos="3839"/>
        <p:guide orient="horz" pos="2160"/>
        <p:guide pos="3939"/>
        <p:guide pos="662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t>3/13/2024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t>‹#›</a:t>
            </a:fld>
            <a:endParaRPr lang="en-US"/>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vl1pPr>
          </a:lstStyle>
          <a:p>
            <a:endParaRPr lang="en-US"/>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vl1pPr>
          </a:lstStyle>
          <a:p>
            <a:fld id="{8547E1EE-0039-4797-B978-F453418260D1}" type="slidenum">
              <a:rPr lang="en-US" smtClean="0"/>
              <a:pPr/>
              <a:t>‹#›</a:t>
            </a:fld>
            <a:endParaRPr lang="en-US"/>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mn-lt"/>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mn-lt"/>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mn-lt"/>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with White Titl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18" y="2653320"/>
            <a:ext cx="11609856" cy="396172"/>
          </a:xfrm>
          <a:ln>
            <a:noFill/>
          </a:ln>
        </p:spPr>
        <p:txBody>
          <a:bodyPr>
            <a:noAutofit/>
          </a:bodyPr>
          <a:lstStyle>
            <a:lvl1pPr marL="0" indent="0">
              <a:buNone/>
              <a:defRPr sz="2799">
                <a:solidFill>
                  <a:schemeClr val="bg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17" y="113155"/>
            <a:ext cx="11609856" cy="2607601"/>
          </a:xfrm>
          <a:ln>
            <a:noFill/>
          </a:ln>
        </p:spPr>
        <p:txBody>
          <a:bodyPr anchor="t" anchorCtr="0"/>
          <a:lstStyle>
            <a:lvl1pPr marL="0" indent="0">
              <a:lnSpc>
                <a:spcPct val="95000"/>
              </a:lnSpc>
              <a:buNone/>
              <a:defRPr sz="7998">
                <a:solidFill>
                  <a:schemeClr val="bg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17" y="3121633"/>
            <a:ext cx="11609856" cy="1265237"/>
          </a:xfrm>
        </p:spPr>
        <p:txBody>
          <a:bodyPr/>
          <a:lstStyle>
            <a:lvl1pPr marL="0" indent="0">
              <a:buNone/>
              <a:defRPr sz="1999">
                <a:solidFill>
                  <a:schemeClr val="bg1"/>
                </a:solidFill>
              </a:defRPr>
            </a:lvl1pPr>
          </a:lstStyle>
          <a:p>
            <a:pPr lvl="0"/>
            <a:r>
              <a:rPr lang="en-US"/>
              <a:t>Presenter Title</a:t>
            </a:r>
          </a:p>
        </p:txBody>
      </p:sp>
    </p:spTree>
    <p:extLst>
      <p:ext uri="{BB962C8B-B14F-4D97-AF65-F5344CB8AC3E}">
        <p14:creationId xmlns:p14="http://schemas.microsoft.com/office/powerpoint/2010/main" val="3748764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amp; Phot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4412" y="38"/>
            <a:ext cx="6094413" cy="6857963"/>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4579715"/>
          </a:xfrm>
        </p:spPr>
        <p:txBody>
          <a:bodyPr anchor="t" anchorCtr="0">
            <a:sp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a:p>
            <a:pPr lvl="0"/>
            <a:r>
              <a:rPr lang="en-US" dirty="0"/>
              <a:t>Item #7</a:t>
            </a:r>
          </a:p>
          <a:p>
            <a:pPr lvl="0"/>
            <a:r>
              <a:rPr lang="en-US" dirty="0"/>
              <a:t>Item #8</a:t>
            </a:r>
          </a:p>
          <a:p>
            <a:pPr lvl="0"/>
            <a:r>
              <a:rPr lang="en-US" dirty="0"/>
              <a:t>Item #9</a:t>
            </a:r>
          </a:p>
          <a:p>
            <a:pPr lvl="0"/>
            <a:r>
              <a:rPr lang="en-US" dirty="0"/>
              <a:t>Item #10</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2" name="Slide Number Placeholder 6">
            <a:extLst>
              <a:ext uri="{FF2B5EF4-FFF2-40B4-BE49-F238E27FC236}">
                <a16:creationId xmlns:a16="http://schemas.microsoft.com/office/drawing/2014/main" id="{2827C188-4E90-4F33-BE06-43118AAF442F}"/>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5047404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30" y="397384"/>
            <a:ext cx="11609856" cy="600934"/>
          </a:xfrm>
        </p:spPr>
        <p:txBody>
          <a:bodyPr wrap="square" tIns="0" rIns="0" bIns="0">
            <a:spAutoFit/>
          </a:bodyPr>
          <a:lstStyle>
            <a:lvl1pPr>
              <a:defRPr sz="4399">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t>‹#›</a:t>
            </a:fld>
            <a:endParaRPr lang="en-US"/>
          </a:p>
        </p:txBody>
      </p:sp>
    </p:spTree>
    <p:extLst>
      <p:ext uri="{BB962C8B-B14F-4D97-AF65-F5344CB8AC3E}">
        <p14:creationId xmlns:p14="http://schemas.microsoft.com/office/powerpoint/2010/main" val="235485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sic Text and Content">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730" y="1610090"/>
            <a:ext cx="7543817" cy="3098028"/>
          </a:xfrm>
          <a:ln>
            <a:noFill/>
          </a:ln>
        </p:spPr>
        <p:txBody>
          <a:bodyPr wrap="square" anchor="t" anchorCtr="0">
            <a:spAutoFit/>
          </a:bodyPr>
          <a:lstStyle>
            <a:lvl1pPr marL="0" indent="0">
              <a:buFont typeface="Arial" panose="020B0604020202020204" pitchFamily="34" charse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28" y="397384"/>
            <a:ext cx="11609856" cy="600934"/>
          </a:xfrm>
        </p:spPr>
        <p:txBody>
          <a:bodyPr wrap="square" tIns="0" rIns="0" bIns="0">
            <a:spAutoFit/>
          </a:bodyPr>
          <a:lstStyle>
            <a:lvl1pPr>
              <a:defRPr sz="4399">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655571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sic Title, Subtitle &amp;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786" y="2492968"/>
            <a:ext cx="7550626" cy="1096454"/>
          </a:xfrm>
        </p:spPr>
        <p:txBody>
          <a:bodyPr wrap="square" anchor="t" anchorCtr="0">
            <a:spAutoFit/>
          </a:bodyPr>
          <a:lstStyle>
            <a:lvl1pPr marL="0" indent="0">
              <a:buFontTx/>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wrap="square" tIns="0" rIns="0" bIns="0">
            <a:spAutoFit/>
          </a:bodyPr>
          <a:lstStyle>
            <a:lvl1pPr>
              <a:defRPr sz="4399">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749" y="1565622"/>
            <a:ext cx="11609856" cy="348557"/>
          </a:xfrm>
        </p:spPr>
        <p:txBody>
          <a:bodyPr wrap="square"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3816027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mp; Content">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3AA8B4D-DD55-41D3-B7B0-2F86676B8C7A}"/>
              </a:ext>
            </a:extLst>
          </p:cNvPr>
          <p:cNvSpPr>
            <a:spLocks noGrp="1"/>
          </p:cNvSpPr>
          <p:nvPr>
            <p:ph type="body" idx="37" hasCustomPrompt="1"/>
          </p:nvPr>
        </p:nvSpPr>
        <p:spPr>
          <a:xfrm>
            <a:off x="4286404" y="1609725"/>
            <a:ext cx="7645814" cy="2307183"/>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28" y="397384"/>
            <a:ext cx="11609856" cy="600934"/>
          </a:xfrm>
        </p:spPr>
        <p:txBody>
          <a:bodyPr wrap="square" tIns="0" rIns="0" bIns="0">
            <a:spAutoFit/>
          </a:bodyPr>
          <a:lstStyle>
            <a:lvl1pPr>
              <a:lnSpc>
                <a:spcPct val="85000"/>
              </a:lnSpc>
              <a:defRPr sz="4399">
                <a:latin typeface="+mj-lt"/>
              </a:defRPr>
            </a:lvl1pPr>
          </a:lstStyle>
          <a:p>
            <a:r>
              <a:rPr lang="en-US"/>
              <a:t>Title</a:t>
            </a:r>
          </a:p>
        </p:txBody>
      </p:sp>
      <p:sp>
        <p:nvSpPr>
          <p:cNvPr id="5" name="Text Placeholder 4">
            <a:extLst>
              <a:ext uri="{FF2B5EF4-FFF2-40B4-BE49-F238E27FC236}">
                <a16:creationId xmlns:a16="http://schemas.microsoft.com/office/drawing/2014/main" id="{08FB926F-0EA3-394E-A37B-B2113E63EFCB}"/>
              </a:ext>
            </a:extLst>
          </p:cNvPr>
          <p:cNvSpPr>
            <a:spLocks noGrp="1"/>
          </p:cNvSpPr>
          <p:nvPr>
            <p:ph type="body" sz="quarter" idx="14" hasCustomPrompt="1"/>
          </p:nvPr>
        </p:nvSpPr>
        <p:spPr>
          <a:xfrm>
            <a:off x="298730" y="1609725"/>
            <a:ext cx="3656648" cy="878702"/>
          </a:xfrm>
        </p:spPr>
        <p:txBody>
          <a:bodyPr anchor="t" anchorCtr="0">
            <a:spAutoFit/>
          </a:bodyPr>
          <a:lstStyle>
            <a:lvl1pPr marL="0" indent="0">
              <a:buNone/>
              <a:defRPr>
                <a:latin typeface="+mn-lt"/>
              </a:defRPr>
            </a:lvl1pPr>
          </a:lstStyle>
          <a:p>
            <a:pPr lvl="0"/>
            <a:r>
              <a:rPr lang="en-US"/>
              <a:t>Subtitle here. Lorem ipsum dolor sit </a:t>
            </a:r>
            <a:r>
              <a:rPr lang="en-US" err="1"/>
              <a:t>amet</a:t>
            </a:r>
            <a:r>
              <a:rPr lang="en-US"/>
              <a:t>.</a:t>
            </a:r>
          </a:p>
        </p:txBody>
      </p:sp>
      <p:sp>
        <p:nvSpPr>
          <p:cNvPr id="14" name="Slide Number Placeholder 6">
            <a:extLst>
              <a:ext uri="{FF2B5EF4-FFF2-40B4-BE49-F238E27FC236}">
                <a16:creationId xmlns:a16="http://schemas.microsoft.com/office/drawing/2014/main" id="{0F1F3520-1E00-4339-9F50-FEDE0FCAC749}"/>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0600482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le &amp; 2 Columns">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CA49AF-6AB2-4D07-A71E-0613B8FB2BBA}"/>
              </a:ext>
            </a:extLst>
          </p:cNvPr>
          <p:cNvSpPr>
            <a:spLocks noGrp="1"/>
          </p:cNvSpPr>
          <p:nvPr>
            <p:ph type="body" idx="29" hasCustomPrompt="1"/>
          </p:nvPr>
        </p:nvSpPr>
        <p:spPr>
          <a:xfrm>
            <a:off x="312680" y="1755410"/>
            <a:ext cx="5699078" cy="2599430"/>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a:t>
            </a:r>
          </a:p>
        </p:txBody>
      </p:sp>
      <p:sp>
        <p:nvSpPr>
          <p:cNvPr id="11" name="Text Placeholder 2">
            <a:extLst>
              <a:ext uri="{FF2B5EF4-FFF2-40B4-BE49-F238E27FC236}">
                <a16:creationId xmlns:a16="http://schemas.microsoft.com/office/drawing/2014/main" id="{0AA35B3B-94F1-4DE4-9FB5-CC73CB28DF40}"/>
              </a:ext>
            </a:extLst>
          </p:cNvPr>
          <p:cNvSpPr>
            <a:spLocks noGrp="1"/>
          </p:cNvSpPr>
          <p:nvPr>
            <p:ph type="body" idx="1" hasCustomPrompt="1"/>
          </p:nvPr>
        </p:nvSpPr>
        <p:spPr>
          <a:xfrm>
            <a:off x="6218649" y="1755410"/>
            <a:ext cx="5699078" cy="2599430"/>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cxnSp>
        <p:nvCxnSpPr>
          <p:cNvPr id="16" name="Straight Connector 15">
            <a:extLst>
              <a:ext uri="{FF2B5EF4-FFF2-40B4-BE49-F238E27FC236}">
                <a16:creationId xmlns:a16="http://schemas.microsoft.com/office/drawing/2014/main" id="{6318BB02-8B78-3F40-A553-69763D21178F}"/>
              </a:ext>
            </a:extLst>
          </p:cNvPr>
          <p:cNvCxnSpPr>
            <a:cxnSpLocks/>
          </p:cNvCxnSpPr>
          <p:nvPr/>
        </p:nvCxnSpPr>
        <p:spPr>
          <a:xfrm>
            <a:off x="312680" y="1676400"/>
            <a:ext cx="57050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619A5C-24C9-3E4F-BC6E-B885D452657A}"/>
              </a:ext>
            </a:extLst>
          </p:cNvPr>
          <p:cNvCxnSpPr>
            <a:cxnSpLocks/>
          </p:cNvCxnSpPr>
          <p:nvPr/>
        </p:nvCxnSpPr>
        <p:spPr>
          <a:xfrm>
            <a:off x="6218649" y="1676400"/>
            <a:ext cx="57151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6">
            <a:extLst>
              <a:ext uri="{FF2B5EF4-FFF2-40B4-BE49-F238E27FC236}">
                <a16:creationId xmlns:a16="http://schemas.microsoft.com/office/drawing/2014/main" id="{D01DA2DA-9A5A-4A90-B454-D3B5FC08774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5461294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786" y="2492968"/>
            <a:ext cx="5699078" cy="1972591"/>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5" name="Text Placeholder 2">
            <a:extLst>
              <a:ext uri="{FF2B5EF4-FFF2-40B4-BE49-F238E27FC236}">
                <a16:creationId xmlns:a16="http://schemas.microsoft.com/office/drawing/2014/main" id="{DB300564-33AD-460C-B57B-832D8FFB0257}"/>
              </a:ext>
            </a:extLst>
          </p:cNvPr>
          <p:cNvSpPr>
            <a:spLocks noGrp="1"/>
          </p:cNvSpPr>
          <p:nvPr>
            <p:ph type="body" idx="1" hasCustomPrompt="1"/>
          </p:nvPr>
        </p:nvSpPr>
        <p:spPr>
          <a:xfrm>
            <a:off x="6216667" y="2492967"/>
            <a:ext cx="5699078" cy="1972591"/>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748" y="1565622"/>
            <a:ext cx="11609856" cy="348557"/>
          </a:xfrm>
        </p:spPr>
        <p:txBody>
          <a:bodyPr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9788460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3 Vertical Columns">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9C24331E-1638-4459-8142-AE0264663874}"/>
              </a:ext>
            </a:extLst>
          </p:cNvPr>
          <p:cNvSpPr>
            <a:spLocks noGrp="1"/>
          </p:cNvSpPr>
          <p:nvPr>
            <p:ph type="body" sz="quarter" idx="38" hasCustomPrompt="1"/>
          </p:nvPr>
        </p:nvSpPr>
        <p:spPr>
          <a:xfrm>
            <a:off x="298730" y="175188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cxnSp>
        <p:nvCxnSpPr>
          <p:cNvPr id="26" name="Straight Connector 25">
            <a:extLst>
              <a:ext uri="{FF2B5EF4-FFF2-40B4-BE49-F238E27FC236}">
                <a16:creationId xmlns:a16="http://schemas.microsoft.com/office/drawing/2014/main" id="{A93DA1AB-09A5-314D-BCCB-6945E5818024}"/>
              </a:ext>
            </a:extLst>
          </p:cNvPr>
          <p:cNvCxnSpPr>
            <a:cxnSpLocks/>
          </p:cNvCxnSpPr>
          <p:nvPr/>
        </p:nvCxnSpPr>
        <p:spPr>
          <a:xfrm>
            <a:off x="298729" y="1676400"/>
            <a:ext cx="36626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F1F258-3B13-754D-AC48-D4E7BD8DB305}"/>
              </a:ext>
            </a:extLst>
          </p:cNvPr>
          <p:cNvCxnSpPr>
            <a:cxnSpLocks/>
          </p:cNvCxnSpPr>
          <p:nvPr/>
        </p:nvCxnSpPr>
        <p:spPr>
          <a:xfrm>
            <a:off x="4233617" y="1676400"/>
            <a:ext cx="37547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124D61-157D-5A41-AC8A-71BDF25C5052}"/>
              </a:ext>
            </a:extLst>
          </p:cNvPr>
          <p:cNvCxnSpPr>
            <a:cxnSpLocks/>
          </p:cNvCxnSpPr>
          <p:nvPr/>
        </p:nvCxnSpPr>
        <p:spPr>
          <a:xfrm>
            <a:off x="8168504" y="1676400"/>
            <a:ext cx="37516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C60BDC8-1BA3-49C3-B443-05C9279F27DA}"/>
              </a:ext>
            </a:extLst>
          </p:cNvPr>
          <p:cNvSpPr>
            <a:spLocks noGrp="1"/>
          </p:cNvSpPr>
          <p:nvPr>
            <p:ph type="body" sz="quarter" idx="41" hasCustomPrompt="1"/>
          </p:nvPr>
        </p:nvSpPr>
        <p:spPr>
          <a:xfrm>
            <a:off x="4233618" y="175564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2" name="Text Placeholder 3">
            <a:extLst>
              <a:ext uri="{FF2B5EF4-FFF2-40B4-BE49-F238E27FC236}">
                <a16:creationId xmlns:a16="http://schemas.microsoft.com/office/drawing/2014/main" id="{BFDE5049-BDDE-4EAA-8277-983CD14E1184}"/>
              </a:ext>
            </a:extLst>
          </p:cNvPr>
          <p:cNvSpPr>
            <a:spLocks noGrp="1"/>
          </p:cNvSpPr>
          <p:nvPr>
            <p:ph type="body" sz="quarter" idx="42" hasCustomPrompt="1"/>
          </p:nvPr>
        </p:nvSpPr>
        <p:spPr>
          <a:xfrm>
            <a:off x="8168505" y="175564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14" name="Slide Number Placeholder 6">
            <a:extLst>
              <a:ext uri="{FF2B5EF4-FFF2-40B4-BE49-F238E27FC236}">
                <a16:creationId xmlns:a16="http://schemas.microsoft.com/office/drawing/2014/main" id="{CDF2CF8B-BB79-49A9-9E24-8E721096328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1413974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lte &amp; 3 Vertical Columns">
    <p:bg>
      <p:bgPr>
        <a:solidFill>
          <a:schemeClr val="bg1"/>
        </a:solidFill>
        <a:effectLst/>
      </p:bgPr>
    </p:bg>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851D82BA-2CF0-49C2-A05B-8162B5F86313}"/>
              </a:ext>
            </a:extLst>
          </p:cNvPr>
          <p:cNvSpPr>
            <a:spLocks noGrp="1"/>
          </p:cNvSpPr>
          <p:nvPr>
            <p:ph type="body" sz="quarter" idx="40" hasCustomPrompt="1"/>
          </p:nvPr>
        </p:nvSpPr>
        <p:spPr>
          <a:xfrm>
            <a:off x="8166523"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7" name="Text Placeholder 3">
            <a:extLst>
              <a:ext uri="{FF2B5EF4-FFF2-40B4-BE49-F238E27FC236}">
                <a16:creationId xmlns:a16="http://schemas.microsoft.com/office/drawing/2014/main" id="{47997759-B12D-4DA8-A6BE-DC032712044A}"/>
              </a:ext>
            </a:extLst>
          </p:cNvPr>
          <p:cNvSpPr>
            <a:spLocks noGrp="1"/>
          </p:cNvSpPr>
          <p:nvPr>
            <p:ph type="body" sz="quarter" idx="39" hasCustomPrompt="1"/>
          </p:nvPr>
        </p:nvSpPr>
        <p:spPr>
          <a:xfrm>
            <a:off x="4253247"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37" name="Rectangle 36">
            <a:extLst>
              <a:ext uri="{FF2B5EF4-FFF2-40B4-BE49-F238E27FC236}">
                <a16:creationId xmlns:a16="http://schemas.microsoft.com/office/drawing/2014/main" id="{81706409-1638-CF42-BBFF-6E2EEACF4246}"/>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3" name="Title 1">
            <a:extLst>
              <a:ext uri="{FF2B5EF4-FFF2-40B4-BE49-F238E27FC236}">
                <a16:creationId xmlns:a16="http://schemas.microsoft.com/office/drawing/2014/main" id="{54F92A84-5541-104C-A5CF-C6291C2F6DDD}"/>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8" name="Text Placeholder 3">
            <a:extLst>
              <a:ext uri="{FF2B5EF4-FFF2-40B4-BE49-F238E27FC236}">
                <a16:creationId xmlns:a16="http://schemas.microsoft.com/office/drawing/2014/main" id="{BA9ED2A4-0132-4073-A571-12EBCE3F1A9B}"/>
              </a:ext>
            </a:extLst>
          </p:cNvPr>
          <p:cNvSpPr>
            <a:spLocks noGrp="1"/>
          </p:cNvSpPr>
          <p:nvPr>
            <p:ph type="body" sz="quarter" idx="38" hasCustomPrompt="1"/>
          </p:nvPr>
        </p:nvSpPr>
        <p:spPr>
          <a:xfrm>
            <a:off x="339969"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19" name="Slide Number Placeholder 6">
            <a:extLst>
              <a:ext uri="{FF2B5EF4-FFF2-40B4-BE49-F238E27FC236}">
                <a16:creationId xmlns:a16="http://schemas.microsoft.com/office/drawing/2014/main" id="{94775A7B-416A-4409-966D-D7AD42E2DD6F}"/>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
        <p:nvSpPr>
          <p:cNvPr id="23" name="Rectangle 22">
            <a:extLst>
              <a:ext uri="{FF2B5EF4-FFF2-40B4-BE49-F238E27FC236}">
                <a16:creationId xmlns:a16="http://schemas.microsoft.com/office/drawing/2014/main" id="{4B4B948A-C572-406C-A3D5-474CF7ADBB3E}"/>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4" name="Text Placeholder 9">
            <a:extLst>
              <a:ext uri="{FF2B5EF4-FFF2-40B4-BE49-F238E27FC236}">
                <a16:creationId xmlns:a16="http://schemas.microsoft.com/office/drawing/2014/main" id="{F2D77A8F-BAED-4D18-829F-F40BDC6A815A}"/>
              </a:ext>
            </a:extLst>
          </p:cNvPr>
          <p:cNvSpPr>
            <a:spLocks noGrp="1"/>
          </p:cNvSpPr>
          <p:nvPr>
            <p:ph type="body" sz="quarter" idx="15" hasCustomPrompt="1"/>
          </p:nvPr>
        </p:nvSpPr>
        <p:spPr>
          <a:xfrm>
            <a:off x="296748" y="1565622"/>
            <a:ext cx="11609856" cy="348557"/>
          </a:xfrm>
        </p:spPr>
        <p:txBody>
          <a:bodyPr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Tree>
    <p:extLst>
      <p:ext uri="{BB962C8B-B14F-4D97-AF65-F5344CB8AC3E}">
        <p14:creationId xmlns:p14="http://schemas.microsoft.com/office/powerpoint/2010/main" val="38785540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Quote &amp; Content Left">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p:nvSpPr>
        <p:spPr bwMode="ltGray">
          <a:xfrm>
            <a:off x="0" y="0"/>
            <a:ext cx="6094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Title 1">
            <a:extLst>
              <a:ext uri="{FF2B5EF4-FFF2-40B4-BE49-F238E27FC236}">
                <a16:creationId xmlns:a16="http://schemas.microsoft.com/office/drawing/2014/main" id="{D18F3173-9FEE-4E7C-BA45-2930862CFED5}"/>
              </a:ext>
            </a:extLst>
          </p:cNvPr>
          <p:cNvSpPr>
            <a:spLocks noGrp="1"/>
          </p:cNvSpPr>
          <p:nvPr>
            <p:ph type="title" hasCustomPrompt="1"/>
          </p:nvPr>
        </p:nvSpPr>
        <p:spPr>
          <a:xfrm>
            <a:off x="298730" y="271727"/>
            <a:ext cx="5540991" cy="2995435"/>
          </a:xfrm>
        </p:spPr>
        <p:txBody>
          <a:bodyPr anchor="t" anchorCtr="0">
            <a:spAutoFit/>
          </a:bodyPr>
          <a:lstStyle/>
          <a:p>
            <a:r>
              <a:rPr lang="en-US"/>
              <a:t>Shout out some text from the body,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2">
            <a:extLst>
              <a:ext uri="{FF2B5EF4-FFF2-40B4-BE49-F238E27FC236}">
                <a16:creationId xmlns:a16="http://schemas.microsoft.com/office/drawing/2014/main" id="{DBE5A314-1DF1-4E3E-AE3B-581320FCAF46}"/>
              </a:ext>
            </a:extLst>
          </p:cNvPr>
          <p:cNvSpPr>
            <a:spLocks noGrp="1"/>
          </p:cNvSpPr>
          <p:nvPr>
            <p:ph type="body" idx="31" hasCustomPrompt="1"/>
          </p:nvPr>
        </p:nvSpPr>
        <p:spPr>
          <a:xfrm>
            <a:off x="6345135" y="4638423"/>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Text Placeholder 2">
            <a:extLst>
              <a:ext uri="{FF2B5EF4-FFF2-40B4-BE49-F238E27FC236}">
                <a16:creationId xmlns:a16="http://schemas.microsoft.com/office/drawing/2014/main" id="{69680A59-037D-4A5F-BB28-A920C7624C7D}"/>
              </a:ext>
            </a:extLst>
          </p:cNvPr>
          <p:cNvSpPr>
            <a:spLocks noGrp="1"/>
          </p:cNvSpPr>
          <p:nvPr>
            <p:ph type="body" idx="30" hasCustomPrompt="1"/>
          </p:nvPr>
        </p:nvSpPr>
        <p:spPr>
          <a:xfrm>
            <a:off x="6345135" y="2561795"/>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0" name="Text Placeholder 2">
            <a:extLst>
              <a:ext uri="{FF2B5EF4-FFF2-40B4-BE49-F238E27FC236}">
                <a16:creationId xmlns:a16="http://schemas.microsoft.com/office/drawing/2014/main" id="{D2ED2737-DE91-4117-9C84-0E7FAF9F7B6E}"/>
              </a:ext>
            </a:extLst>
          </p:cNvPr>
          <p:cNvSpPr>
            <a:spLocks noGrp="1"/>
          </p:cNvSpPr>
          <p:nvPr>
            <p:ph type="body" idx="1" hasCustomPrompt="1"/>
          </p:nvPr>
        </p:nvSpPr>
        <p:spPr>
          <a:xfrm>
            <a:off x="6345135" y="488853"/>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cxnSp>
        <p:nvCxnSpPr>
          <p:cNvPr id="12" name="Straight Connector 11">
            <a:extLst>
              <a:ext uri="{FF2B5EF4-FFF2-40B4-BE49-F238E27FC236}">
                <a16:creationId xmlns:a16="http://schemas.microsoft.com/office/drawing/2014/main" id="{B7451BD1-7885-6846-BAD1-AB34202EA6A8}"/>
              </a:ext>
            </a:extLst>
          </p:cNvPr>
          <p:cNvCxnSpPr>
            <a:cxnSpLocks/>
          </p:cNvCxnSpPr>
          <p:nvPr/>
        </p:nvCxnSpPr>
        <p:spPr>
          <a:xfrm>
            <a:off x="6345134" y="391161"/>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F1EEF-4D48-764E-B3F0-3142577D7CEE}"/>
              </a:ext>
            </a:extLst>
          </p:cNvPr>
          <p:cNvCxnSpPr>
            <a:cxnSpLocks/>
          </p:cNvCxnSpPr>
          <p:nvPr/>
        </p:nvCxnSpPr>
        <p:spPr>
          <a:xfrm>
            <a:off x="6345134" y="2459244"/>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1EEDB6-380D-D349-8935-4065BB038B99}"/>
              </a:ext>
            </a:extLst>
          </p:cNvPr>
          <p:cNvCxnSpPr>
            <a:cxnSpLocks/>
          </p:cNvCxnSpPr>
          <p:nvPr/>
        </p:nvCxnSpPr>
        <p:spPr>
          <a:xfrm>
            <a:off x="6345134" y="4535872"/>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6">
            <a:extLst>
              <a:ext uri="{FF2B5EF4-FFF2-40B4-BE49-F238E27FC236}">
                <a16:creationId xmlns:a16="http://schemas.microsoft.com/office/drawing/2014/main" id="{E3BD8230-1636-4B69-B199-B2F33AD4C66B}"/>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4211675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Black Typ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18" y="2653320"/>
            <a:ext cx="11609856" cy="396172"/>
          </a:xfrm>
          <a:ln>
            <a:noFill/>
          </a:ln>
        </p:spPr>
        <p:txBody>
          <a:bodyPr>
            <a:noAutofit/>
          </a:bodyPr>
          <a:lstStyle>
            <a:lvl1pPr marL="0" indent="0">
              <a:buNone/>
              <a:defRPr sz="2799">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17" y="113155"/>
            <a:ext cx="11609856" cy="2607601"/>
          </a:xfrm>
          <a:ln>
            <a:noFill/>
          </a:ln>
        </p:spPr>
        <p:txBody>
          <a:bodyPr anchor="t" anchorCtr="0"/>
          <a:lstStyle>
            <a:lvl1pPr marL="0" indent="0">
              <a:lnSpc>
                <a:spcPct val="95000"/>
              </a:lnSpc>
              <a:buNone/>
              <a:defRPr sz="7998">
                <a:solidFill>
                  <a:schemeClr val="tx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17" y="3121633"/>
            <a:ext cx="11609856" cy="1265237"/>
          </a:xfrm>
        </p:spPr>
        <p:txBody>
          <a:bodyPr/>
          <a:lstStyle>
            <a:lvl1pPr marL="0" indent="0">
              <a:buNone/>
              <a:defRPr sz="1999">
                <a:solidFill>
                  <a:schemeClr val="tx1"/>
                </a:solidFill>
              </a:defRPr>
            </a:lvl1pPr>
          </a:lstStyle>
          <a:p>
            <a:pPr lvl="0"/>
            <a:r>
              <a:rPr lang="en-US"/>
              <a:t>Presenter Title</a:t>
            </a:r>
          </a:p>
        </p:txBody>
      </p:sp>
    </p:spTree>
    <p:extLst>
      <p:ext uri="{BB962C8B-B14F-4D97-AF65-F5344CB8AC3E}">
        <p14:creationId xmlns:p14="http://schemas.microsoft.com/office/powerpoint/2010/main" val="241892877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Content &amp; Wide Pho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F4FD9B5-0043-474D-BBE4-602A7F33CC64}"/>
              </a:ext>
            </a:extLst>
          </p:cNvPr>
          <p:cNvSpPr>
            <a:spLocks noGrp="1"/>
          </p:cNvSpPr>
          <p:nvPr>
            <p:ph type="body" idx="33" hasCustomPrompt="1"/>
          </p:nvPr>
        </p:nvSpPr>
        <p:spPr>
          <a:xfrm>
            <a:off x="296749" y="4498657"/>
            <a:ext cx="3548053" cy="873316"/>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8751B218-DDD4-4C23-94D2-8AEB4102C299}"/>
              </a:ext>
            </a:extLst>
          </p:cNvPr>
          <p:cNvSpPr>
            <a:spLocks noGrp="1"/>
          </p:cNvSpPr>
          <p:nvPr>
            <p:ph type="body" idx="1" hasCustomPrompt="1"/>
          </p:nvPr>
        </p:nvSpPr>
        <p:spPr>
          <a:xfrm>
            <a:off x="296749" y="3327778"/>
            <a:ext cx="3548053" cy="873316"/>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5" name="Rectangle 24">
            <a:extLst>
              <a:ext uri="{FF2B5EF4-FFF2-40B4-BE49-F238E27FC236}">
                <a16:creationId xmlns:a16="http://schemas.microsoft.com/office/drawing/2014/main" id="{4A0ECDE5-B896-FB4D-B677-6ABA81A39CFA}"/>
              </a:ext>
            </a:extLst>
          </p:cNvPr>
          <p:cNvSpPr/>
          <p:nvPr/>
        </p:nvSpPr>
        <p:spPr bwMode="ltGray">
          <a:xfrm>
            <a:off x="0" y="2045290"/>
            <a:ext cx="4037548" cy="91422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0"/>
            <a:ext cx="4037548" cy="2045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4">
            <a:extLst>
              <a:ext uri="{FF2B5EF4-FFF2-40B4-BE49-F238E27FC236}">
                <a16:creationId xmlns:a16="http://schemas.microsoft.com/office/drawing/2014/main" id="{E24F65DC-BE2B-B945-A542-E02DFD30E0D1}"/>
              </a:ext>
            </a:extLst>
          </p:cNvPr>
          <p:cNvSpPr>
            <a:spLocks noGrp="1"/>
          </p:cNvSpPr>
          <p:nvPr>
            <p:ph type="body" sz="quarter" idx="14" hasCustomPrompt="1"/>
          </p:nvPr>
        </p:nvSpPr>
        <p:spPr>
          <a:xfrm>
            <a:off x="299947" y="400821"/>
            <a:ext cx="3548053" cy="600934"/>
          </a:xfrm>
        </p:spPr>
        <p:txBody>
          <a:bodyPr tIns="0" rIns="0" bIns="0" anchor="t" anchorCtr="0">
            <a:spAutoFit/>
          </a:bodyPr>
          <a:lstStyle>
            <a:lvl1pPr marL="0" indent="0">
              <a:lnSpc>
                <a:spcPct val="85000"/>
              </a:lnSpc>
              <a:buNone/>
              <a:defRPr sz="4399" baseline="0">
                <a:latin typeface="+mj-lt"/>
              </a:defRPr>
            </a:lvl1pPr>
          </a:lstStyle>
          <a:p>
            <a:pPr lvl="0"/>
            <a:r>
              <a:rPr lang="en-US"/>
              <a:t>Title</a:t>
            </a:r>
          </a:p>
        </p:txBody>
      </p:sp>
      <p:sp>
        <p:nvSpPr>
          <p:cNvPr id="10" name="Text Placeholder 9">
            <a:extLst>
              <a:ext uri="{FF2B5EF4-FFF2-40B4-BE49-F238E27FC236}">
                <a16:creationId xmlns:a16="http://schemas.microsoft.com/office/drawing/2014/main" id="{DC66D374-402D-F442-A773-209F3281EA68}"/>
              </a:ext>
            </a:extLst>
          </p:cNvPr>
          <p:cNvSpPr>
            <a:spLocks noGrp="1"/>
          </p:cNvSpPr>
          <p:nvPr>
            <p:ph type="body" sz="quarter" idx="15" hasCustomPrompt="1"/>
          </p:nvPr>
        </p:nvSpPr>
        <p:spPr>
          <a:xfrm>
            <a:off x="296749" y="2203471"/>
            <a:ext cx="3554401" cy="597856"/>
          </a:xfrm>
        </p:spPr>
        <p:txBody>
          <a:bodyPr anchor="ctr" anchorCtr="0">
            <a:spAutoFit/>
          </a:bodyPr>
          <a:lstStyle>
            <a:lvl1pPr marL="0" indent="0">
              <a:buNone/>
              <a:defRPr sz="1799"/>
            </a:lvl1pPr>
          </a:lstStyle>
          <a:p>
            <a:pPr lvl="0"/>
            <a:r>
              <a:rPr lang="en-US"/>
              <a:t>Secondary level text goes here. Lorem ipsum dolor sit </a:t>
            </a:r>
            <a:r>
              <a:rPr lang="en-US" err="1"/>
              <a:t>amet</a:t>
            </a:r>
            <a:r>
              <a:rPr lang="en-US"/>
              <a:t>.</a:t>
            </a:r>
          </a:p>
        </p:txBody>
      </p:sp>
      <p:grpSp>
        <p:nvGrpSpPr>
          <p:cNvPr id="6" name="Group 5">
            <a:extLst>
              <a:ext uri="{FF2B5EF4-FFF2-40B4-BE49-F238E27FC236}">
                <a16:creationId xmlns:a16="http://schemas.microsoft.com/office/drawing/2014/main" id="{26C93313-5C7D-47F1-9938-FD5AE1BF45B6}"/>
              </a:ext>
            </a:extLst>
          </p:cNvPr>
          <p:cNvGrpSpPr/>
          <p:nvPr/>
        </p:nvGrpSpPr>
        <p:grpSpPr>
          <a:xfrm>
            <a:off x="296749" y="3257459"/>
            <a:ext cx="3548053" cy="1166547"/>
            <a:chOff x="296826" y="3532761"/>
            <a:chExt cx="3459129" cy="1166547"/>
          </a:xfrm>
        </p:grpSpPr>
        <p:cxnSp>
          <p:nvCxnSpPr>
            <p:cNvPr id="28" name="Straight Connector 27">
              <a:extLst>
                <a:ext uri="{FF2B5EF4-FFF2-40B4-BE49-F238E27FC236}">
                  <a16:creationId xmlns:a16="http://schemas.microsoft.com/office/drawing/2014/main" id="{0AF580AC-46C0-1F40-84DD-2BC5E26D00D7}"/>
                </a:ext>
              </a:extLst>
            </p:cNvPr>
            <p:cNvCxnSpPr>
              <a:cxnSpLocks/>
            </p:cNvCxnSpPr>
            <p:nvPr/>
          </p:nvCxnSpPr>
          <p:spPr>
            <a:xfrm>
              <a:off x="296826" y="3532761"/>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AA79F3-4B6D-A247-B9EE-7EA4867AE92C}"/>
                </a:ext>
              </a:extLst>
            </p:cNvPr>
            <p:cNvCxnSpPr>
              <a:cxnSpLocks/>
            </p:cNvCxnSpPr>
            <p:nvPr/>
          </p:nvCxnSpPr>
          <p:spPr>
            <a:xfrm>
              <a:off x="296826" y="4699308"/>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CAAA4B92-4A3B-FE4A-BAB2-B95CDF36E17D}"/>
              </a:ext>
            </a:extLst>
          </p:cNvPr>
          <p:cNvSpPr>
            <a:spLocks noGrp="1"/>
          </p:cNvSpPr>
          <p:nvPr>
            <p:ph type="pic" sz="quarter" idx="32" hasCustomPrompt="1"/>
          </p:nvPr>
        </p:nvSpPr>
        <p:spPr>
          <a:xfrm>
            <a:off x="4037548" y="0"/>
            <a:ext cx="8151277"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7" name="Slide Number Placeholder 6">
            <a:extLst>
              <a:ext uri="{FF2B5EF4-FFF2-40B4-BE49-F238E27FC236}">
                <a16:creationId xmlns:a16="http://schemas.microsoft.com/office/drawing/2014/main" id="{0E88BFA8-7D6E-4FC1-8413-B6FE24F578CC}"/>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3313094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Divider with Photo">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A6D17E-E002-6C40-99AE-60D6AED6150A}"/>
              </a:ext>
            </a:extLst>
          </p:cNvPr>
          <p:cNvSpPr/>
          <p:nvPr/>
        </p:nvSpPr>
        <p:spPr bwMode="ltGray">
          <a:xfrm>
            <a:off x="0" y="1295399"/>
            <a:ext cx="6094413" cy="338961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Text Placeholder 2">
            <a:extLst>
              <a:ext uri="{FF2B5EF4-FFF2-40B4-BE49-F238E27FC236}">
                <a16:creationId xmlns:a16="http://schemas.microsoft.com/office/drawing/2014/main" id="{95079F8D-32D4-4B6A-996F-97B3E3F82A8E}"/>
              </a:ext>
            </a:extLst>
          </p:cNvPr>
          <p:cNvSpPr>
            <a:spLocks noGrp="1"/>
          </p:cNvSpPr>
          <p:nvPr>
            <p:ph type="body" idx="43" hasCustomPrompt="1"/>
          </p:nvPr>
        </p:nvSpPr>
        <p:spPr>
          <a:xfrm>
            <a:off x="301729" y="1610089"/>
            <a:ext cx="5409215" cy="2874890"/>
          </a:xfrm>
        </p:spPr>
        <p:txBody>
          <a:bodyPr anchor="t" anchorCtr="0">
            <a:spAutoFit/>
          </a:bodyPr>
          <a:lstStyle>
            <a:lvl1pPr marL="0" indent="0">
              <a:buFont typeface="Arial" panose="020B0604020202020204" pitchFamily="34" charse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If there is smaller text that would go here. Lorem ipsum dolor sit amet, consectetur adipiscing elit. Aliquam sed nisi vitae risus rhoncus condimentum. </a:t>
            </a:r>
          </a:p>
          <a:p>
            <a:pPr lvl="0"/>
            <a:r>
              <a:rPr lang="da-DK"/>
              <a:t>Phasellus in hendrerit magna, a accumsan velit. Morbi aliquam magna eu metus molestie fringilla. Suspendisse leo erat, condimentum sed eros in, vestibulum tincidunt elit. Pellentesque lacus arcu, varius nec urna sed, malesuada lobortis augue. Curabitur a diam ac diam rhoncus molestie porta vel diam. Nam in commodo massa.</a:t>
            </a:r>
          </a:p>
          <a:p>
            <a:pPr lvl="0"/>
            <a:r>
              <a:rPr lang="da-DK"/>
              <a:t>Quisque pretium venenatis erat ac mattis. In auctor enim vel ante pretium, vel laoreet lorem aliquet. Fusce at mauris elementum, dictum nunc eget, fringilla ex. Fusce arcu felis, vehicula quis feugiat sed, aliquet quis eros.</a:t>
            </a:r>
          </a:p>
        </p:txBody>
      </p:sp>
      <p:sp>
        <p:nvSpPr>
          <p:cNvPr id="13" name="Text Placeholder 2">
            <a:extLst>
              <a:ext uri="{FF2B5EF4-FFF2-40B4-BE49-F238E27FC236}">
                <a16:creationId xmlns:a16="http://schemas.microsoft.com/office/drawing/2014/main" id="{3395DE6A-59EA-4262-8B12-C421BAF14CAD}"/>
              </a:ext>
            </a:extLst>
          </p:cNvPr>
          <p:cNvSpPr>
            <a:spLocks noGrp="1"/>
          </p:cNvSpPr>
          <p:nvPr>
            <p:ph type="body" idx="42" hasCustomPrompt="1"/>
          </p:nvPr>
        </p:nvSpPr>
        <p:spPr>
          <a:xfrm>
            <a:off x="301729" y="4947906"/>
            <a:ext cx="5409215" cy="291618"/>
          </a:xfrm>
        </p:spPr>
        <p:txBody>
          <a:bodyPr anchor="t" anchorCtr="0">
            <a:spAutoFit/>
          </a:bodyPr>
          <a:lstStyle>
            <a:lvl1pPr marL="0" indent="0">
              <a:buFont typeface="Arial" panose="020B0604020202020204" pitchFamily="34" charset="0"/>
              <a:buNone/>
              <a:defRPr sz="14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SECTION TITLE</a:t>
            </a:r>
          </a:p>
        </p:txBody>
      </p:sp>
      <p:sp>
        <p:nvSpPr>
          <p:cNvPr id="12" name="Text Placeholder 2">
            <a:extLst>
              <a:ext uri="{FF2B5EF4-FFF2-40B4-BE49-F238E27FC236}">
                <a16:creationId xmlns:a16="http://schemas.microsoft.com/office/drawing/2014/main" id="{90DB020F-406C-4AED-9242-A64F55F87868}"/>
              </a:ext>
            </a:extLst>
          </p:cNvPr>
          <p:cNvSpPr>
            <a:spLocks noGrp="1"/>
          </p:cNvSpPr>
          <p:nvPr>
            <p:ph type="body" idx="41" hasCustomPrompt="1"/>
          </p:nvPr>
        </p:nvSpPr>
        <p:spPr>
          <a:xfrm>
            <a:off x="301729" y="5353604"/>
            <a:ext cx="5409215" cy="833305"/>
          </a:xfrm>
        </p:spPr>
        <p:txBody>
          <a:bodyPr anchor="t" anchorCtr="0">
            <a:spAutoFit/>
          </a:bodyPr>
          <a:lstStyle>
            <a:lvl1pPr marL="0" indent="109505">
              <a:lnSpc>
                <a:spcPct val="90000"/>
              </a:lnSpc>
              <a:spcBef>
                <a:spcPts val="600"/>
              </a:spcBef>
              <a:buFont typeface="Arial" panose="020B0604020202020204" pitchFamily="34" charset="0"/>
              <a:buChar char="•"/>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Bullet point 1</a:t>
            </a:r>
          </a:p>
          <a:p>
            <a:pPr lvl="0"/>
            <a:r>
              <a:rPr lang="da-DK"/>
              <a:t>Bullet point 2</a:t>
            </a:r>
          </a:p>
          <a:p>
            <a:pPr lvl="0"/>
            <a:r>
              <a:rPr lang="da-DK"/>
              <a:t>Bullet point 3</a:t>
            </a:r>
          </a:p>
        </p:txBody>
      </p:sp>
      <p:sp>
        <p:nvSpPr>
          <p:cNvPr id="17" name="Rectangle 16">
            <a:extLst>
              <a:ext uri="{FF2B5EF4-FFF2-40B4-BE49-F238E27FC236}">
                <a16:creationId xmlns:a16="http://schemas.microsoft.com/office/drawing/2014/main" id="{8EC55A16-E0A0-C041-920C-88AF84A37F15}"/>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Picture Placeholder 6">
            <a:extLst>
              <a:ext uri="{FF2B5EF4-FFF2-40B4-BE49-F238E27FC236}">
                <a16:creationId xmlns:a16="http://schemas.microsoft.com/office/drawing/2014/main" id="{D36C4653-60FA-1D42-8CA9-AE0A9AEA31C1}"/>
              </a:ext>
            </a:extLst>
          </p:cNvPr>
          <p:cNvSpPr>
            <a:spLocks noGrp="1"/>
          </p:cNvSpPr>
          <p:nvPr>
            <p:ph type="pic" sz="quarter" idx="10" hasCustomPrompt="1"/>
          </p:nvPr>
        </p:nvSpPr>
        <p:spPr>
          <a:xfrm>
            <a:off x="6094412" y="0"/>
            <a:ext cx="6094413"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27" name="Title 1">
            <a:extLst>
              <a:ext uri="{FF2B5EF4-FFF2-40B4-BE49-F238E27FC236}">
                <a16:creationId xmlns:a16="http://schemas.microsoft.com/office/drawing/2014/main" id="{8C21ECF7-7914-B74D-9806-A86E1D19B8E5}"/>
              </a:ext>
            </a:extLst>
          </p:cNvPr>
          <p:cNvSpPr>
            <a:spLocks noGrp="1"/>
          </p:cNvSpPr>
          <p:nvPr>
            <p:ph type="title" hasCustomPrompt="1"/>
          </p:nvPr>
        </p:nvSpPr>
        <p:spPr>
          <a:xfrm>
            <a:off x="298731" y="397384"/>
            <a:ext cx="5412213" cy="600934"/>
          </a:xfrm>
        </p:spPr>
        <p:txBody>
          <a:bodyPr tIns="0" rIns="0" bIns="0">
            <a:spAutoFit/>
          </a:bodyPr>
          <a:lstStyle>
            <a:lvl1pPr>
              <a:tabLst>
                <a:tab pos="518957" algn="l"/>
              </a:tabLst>
              <a:defRPr sz="4399">
                <a:latin typeface="+mj-lt"/>
              </a:defRPr>
            </a:lvl1pPr>
          </a:lstStyle>
          <a:p>
            <a:r>
              <a:rPr lang="en-US"/>
              <a:t>Title</a:t>
            </a:r>
          </a:p>
        </p:txBody>
      </p:sp>
      <p:cxnSp>
        <p:nvCxnSpPr>
          <p:cNvPr id="19" name="Straight Connector 18">
            <a:extLst>
              <a:ext uri="{FF2B5EF4-FFF2-40B4-BE49-F238E27FC236}">
                <a16:creationId xmlns:a16="http://schemas.microsoft.com/office/drawing/2014/main" id="{D4FD7FBD-E4D9-41A5-938B-2A7406A02ADE}"/>
              </a:ext>
            </a:extLst>
          </p:cNvPr>
          <p:cNvCxnSpPr>
            <a:cxnSpLocks/>
          </p:cNvCxnSpPr>
          <p:nvPr/>
        </p:nvCxnSpPr>
        <p:spPr>
          <a:xfrm>
            <a:off x="288459" y="5260120"/>
            <a:ext cx="56378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6">
            <a:extLst>
              <a:ext uri="{FF2B5EF4-FFF2-40B4-BE49-F238E27FC236}">
                <a16:creationId xmlns:a16="http://schemas.microsoft.com/office/drawing/2014/main" id="{A8F6F6A1-3C64-483D-8A88-D810C6E3700E}"/>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4467814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mp; 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AFFD7F-E406-40CD-9AA2-3818827A8FC4}"/>
              </a:ext>
            </a:extLst>
          </p:cNvPr>
          <p:cNvSpPr>
            <a:spLocks noGrp="1"/>
          </p:cNvSpPr>
          <p:nvPr>
            <p:ph type="pic" sz="quarter" idx="38" hasCustomPrompt="1"/>
          </p:nvPr>
        </p:nvSpPr>
        <p:spPr>
          <a:xfrm>
            <a:off x="6094412" y="1609725"/>
            <a:ext cx="5713512" cy="3798888"/>
          </a:xfrm>
          <a:solidFill>
            <a:schemeClr val="bg1">
              <a:lumMod val="75000"/>
            </a:schemeClr>
          </a:solidFill>
        </p:spPr>
        <p:txBody>
          <a:bodyPr bIns="1828800" anchor="ctr" anchorCtr="0"/>
          <a:lstStyle>
            <a:lvl1pPr marL="0" indent="0" algn="ctr">
              <a:buNone/>
              <a:defRPr sz="1200">
                <a:solidFill>
                  <a:schemeClr val="tx1"/>
                </a:solidFill>
              </a:defRPr>
            </a:lvl1pPr>
          </a:lstStyle>
          <a:p>
            <a:r>
              <a:rPr lang="en-US"/>
              <a:t>Click to Add Photo</a:t>
            </a:r>
          </a:p>
        </p:txBody>
      </p:sp>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730" y="1610091"/>
            <a:ext cx="5409215" cy="4310263"/>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30" y="397384"/>
            <a:ext cx="11609856" cy="600934"/>
          </a:xfrm>
        </p:spPr>
        <p:txBody>
          <a:bodyPr tIns="0" rIns="0" bIns="0">
            <a:spAutoFit/>
          </a:bodyPr>
          <a:lstStyle>
            <a:lvl1pPr>
              <a:defRPr sz="4399">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7442023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mp; Large Phot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4412" y="-26469"/>
            <a:ext cx="6094413" cy="6884469"/>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2874890"/>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4" name="Slide Number Placeholder 6">
            <a:extLst>
              <a:ext uri="{FF2B5EF4-FFF2-40B4-BE49-F238E27FC236}">
                <a16:creationId xmlns:a16="http://schemas.microsoft.com/office/drawing/2014/main" id="{5DF90518-C404-4611-8BF8-29822FB22805}"/>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9142004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lle, Content &amp; Char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04B36-E44E-4A42-B169-282EAD312F17}"/>
              </a:ext>
            </a:extLst>
          </p:cNvPr>
          <p:cNvSpPr/>
          <p:nvPr/>
        </p:nvSpPr>
        <p:spPr bwMode="white">
          <a:xfrm>
            <a:off x="6094412" y="0"/>
            <a:ext cx="6094413"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a:solidFill>
                <a:schemeClr val="tx1"/>
              </a:solidFill>
            </a:endParaRP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4095224"/>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5" name="Slide Number Placeholder 6">
            <a:extLst>
              <a:ext uri="{FF2B5EF4-FFF2-40B4-BE49-F238E27FC236}">
                <a16:creationId xmlns:a16="http://schemas.microsoft.com/office/drawing/2014/main" id="{0DB37193-AF41-48D4-9C15-11EC3155082C}"/>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57619811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2 Photos &amp; Content Alterna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6FD25EFC-437D-4535-985B-6655AF0F175B}"/>
              </a:ext>
            </a:extLst>
          </p:cNvPr>
          <p:cNvSpPr>
            <a:spLocks noGrp="1"/>
          </p:cNvSpPr>
          <p:nvPr>
            <p:ph type="body" idx="31" hasCustomPrompt="1"/>
          </p:nvPr>
        </p:nvSpPr>
        <p:spPr>
          <a:xfrm>
            <a:off x="6314935" y="5476463"/>
            <a:ext cx="5591906" cy="679417"/>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4" name="Text Placeholder 2">
            <a:extLst>
              <a:ext uri="{FF2B5EF4-FFF2-40B4-BE49-F238E27FC236}">
                <a16:creationId xmlns:a16="http://schemas.microsoft.com/office/drawing/2014/main" id="{762BEE7D-089D-4E6E-B85D-FDE63C7B973C}"/>
              </a:ext>
            </a:extLst>
          </p:cNvPr>
          <p:cNvSpPr>
            <a:spLocks noGrp="1"/>
          </p:cNvSpPr>
          <p:nvPr>
            <p:ph type="body" idx="30" hasCustomPrompt="1"/>
          </p:nvPr>
        </p:nvSpPr>
        <p:spPr>
          <a:xfrm>
            <a:off x="298730" y="5476463"/>
            <a:ext cx="5607237" cy="679417"/>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21" name="Picture Placeholder 9">
            <a:extLst>
              <a:ext uri="{FF2B5EF4-FFF2-40B4-BE49-F238E27FC236}">
                <a16:creationId xmlns:a16="http://schemas.microsoft.com/office/drawing/2014/main" id="{44EB6E7D-CCCD-9544-AE01-4167A157ACC1}"/>
              </a:ext>
            </a:extLst>
          </p:cNvPr>
          <p:cNvSpPr>
            <a:spLocks noGrp="1"/>
          </p:cNvSpPr>
          <p:nvPr>
            <p:ph type="pic" sz="quarter" idx="15" hasCustomPrompt="1"/>
          </p:nvPr>
        </p:nvSpPr>
        <p:spPr>
          <a:xfrm>
            <a:off x="298729" y="1478999"/>
            <a:ext cx="5623765"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a:t>Click to Add Photo</a:t>
            </a:r>
          </a:p>
        </p:txBody>
      </p:sp>
      <p:sp>
        <p:nvSpPr>
          <p:cNvPr id="15" name="Picture Placeholder 9">
            <a:extLst>
              <a:ext uri="{FF2B5EF4-FFF2-40B4-BE49-F238E27FC236}">
                <a16:creationId xmlns:a16="http://schemas.microsoft.com/office/drawing/2014/main" id="{7B6EFC3C-A74E-654F-84ED-662CA4659776}"/>
              </a:ext>
            </a:extLst>
          </p:cNvPr>
          <p:cNvSpPr>
            <a:spLocks noGrp="1"/>
          </p:cNvSpPr>
          <p:nvPr>
            <p:ph type="pic" sz="quarter" idx="16" hasCustomPrompt="1"/>
          </p:nvPr>
        </p:nvSpPr>
        <p:spPr>
          <a:xfrm>
            <a:off x="6293962" y="1478999"/>
            <a:ext cx="5623765"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a:t>Click to Add Photo</a:t>
            </a:r>
          </a:p>
        </p:txBody>
      </p:sp>
      <p:sp>
        <p:nvSpPr>
          <p:cNvPr id="10" name="Slide Number Placeholder 6">
            <a:extLst>
              <a:ext uri="{FF2B5EF4-FFF2-40B4-BE49-F238E27FC236}">
                <a16:creationId xmlns:a16="http://schemas.microsoft.com/office/drawing/2014/main" id="{79C63EEA-0812-4AEA-87D6-EC3DD1C6FE81}"/>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5513681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amp; Caption">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88825" cy="6049926"/>
          </a:xfrm>
          <a:solidFill>
            <a:schemeClr val="bg1">
              <a:lumMod val="75000"/>
            </a:schemeClr>
          </a:solidFill>
        </p:spPr>
        <p:txBody>
          <a:bodyPr bIns="2743200" anchor="ctr" anchorCtr="0"/>
          <a:lstStyle>
            <a:lvl1pPr marL="0" indent="0" algn="ctr">
              <a:buNone/>
              <a:defRPr sz="1400">
                <a:solidFill>
                  <a:schemeClr val="tx1"/>
                </a:solidFill>
              </a:defRPr>
            </a:lvl1pPr>
          </a:lstStyle>
          <a:p>
            <a:r>
              <a:rPr lang="en-US"/>
              <a:t>Click to Add Photo</a:t>
            </a:r>
          </a:p>
        </p:txBody>
      </p:sp>
      <p:sp>
        <p:nvSpPr>
          <p:cNvPr id="4" name="Rectangle 3">
            <a:extLst>
              <a:ext uri="{FF2B5EF4-FFF2-40B4-BE49-F238E27FC236}">
                <a16:creationId xmlns:a16="http://schemas.microsoft.com/office/drawing/2014/main" id="{07B19ED5-B37D-994C-BB5E-1532033EF1E0}"/>
              </a:ext>
            </a:extLst>
          </p:cNvPr>
          <p:cNvSpPr/>
          <p:nvPr/>
        </p:nvSpPr>
        <p:spPr bwMode="ltGray">
          <a:xfrm>
            <a:off x="0" y="6024880"/>
            <a:ext cx="12188825" cy="833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9">
            <a:extLst>
              <a:ext uri="{FF2B5EF4-FFF2-40B4-BE49-F238E27FC236}">
                <a16:creationId xmlns:a16="http://schemas.microsoft.com/office/drawing/2014/main" id="{0C8ADCFF-CCDF-6F4B-BF9D-938BDF5B6046}"/>
              </a:ext>
            </a:extLst>
          </p:cNvPr>
          <p:cNvSpPr>
            <a:spLocks noGrp="1"/>
          </p:cNvSpPr>
          <p:nvPr>
            <p:ph type="body" sz="quarter" idx="15" hasCustomPrompt="1"/>
          </p:nvPr>
        </p:nvSpPr>
        <p:spPr>
          <a:xfrm>
            <a:off x="296748" y="6302969"/>
            <a:ext cx="11609856" cy="348557"/>
          </a:xfrm>
        </p:spPr>
        <p:txBody>
          <a:bodyPr>
            <a:spAutoFit/>
          </a:bodyPr>
          <a:lstStyle>
            <a:lvl1pPr marL="0" indent="0">
              <a:buNone/>
              <a:defRPr sz="1799">
                <a:latin typeface="+mn-lt"/>
              </a:defRPr>
            </a:lvl1pPr>
          </a:lstStyle>
          <a:p>
            <a:pPr lvl="0"/>
            <a:r>
              <a:rPr lang="en-US"/>
              <a:t>Image caption goes here. Lorem ipsum dolor sit </a:t>
            </a:r>
            <a:r>
              <a:rPr lang="en-US" err="1"/>
              <a:t>amet</a:t>
            </a:r>
            <a:r>
              <a:rPr lang="en-US"/>
              <a:t>.</a:t>
            </a:r>
          </a:p>
        </p:txBody>
      </p:sp>
    </p:spTree>
    <p:extLst>
      <p:ext uri="{BB962C8B-B14F-4D97-AF65-F5344CB8AC3E}">
        <p14:creationId xmlns:p14="http://schemas.microsoft.com/office/powerpoint/2010/main" val="140168694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mp; 3 Columns &amp; Photo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61079"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6832"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298729"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298729" y="1478999"/>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6832" y="1478999"/>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61079" y="1478999"/>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45749053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 Photos and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23449"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5046"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332787"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332787" y="318112"/>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5045" y="318112"/>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23449" y="318112"/>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
        <p:nvSpPr>
          <p:cNvPr id="19" name="Text Placeholder 2">
            <a:extLst>
              <a:ext uri="{FF2B5EF4-FFF2-40B4-BE49-F238E27FC236}">
                <a16:creationId xmlns:a16="http://schemas.microsoft.com/office/drawing/2014/main" id="{35C50E67-374D-4C13-B3F5-AF42AB5D79CE}"/>
              </a:ext>
            </a:extLst>
          </p:cNvPr>
          <p:cNvSpPr>
            <a:spLocks noGrp="1"/>
          </p:cNvSpPr>
          <p:nvPr>
            <p:ph type="body" idx="34" hasCustomPrompt="1"/>
          </p:nvPr>
        </p:nvSpPr>
        <p:spPr>
          <a:xfrm>
            <a:off x="8219440"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0" name="Text Placeholder 2">
            <a:extLst>
              <a:ext uri="{FF2B5EF4-FFF2-40B4-BE49-F238E27FC236}">
                <a16:creationId xmlns:a16="http://schemas.microsoft.com/office/drawing/2014/main" id="{10514296-046E-435B-B705-798751C4112A}"/>
              </a:ext>
            </a:extLst>
          </p:cNvPr>
          <p:cNvSpPr>
            <a:spLocks noGrp="1"/>
          </p:cNvSpPr>
          <p:nvPr>
            <p:ph type="body" idx="35" hasCustomPrompt="1"/>
          </p:nvPr>
        </p:nvSpPr>
        <p:spPr>
          <a:xfrm>
            <a:off x="4215046"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1" name="Text Placeholder 2">
            <a:extLst>
              <a:ext uri="{FF2B5EF4-FFF2-40B4-BE49-F238E27FC236}">
                <a16:creationId xmlns:a16="http://schemas.microsoft.com/office/drawing/2014/main" id="{F9B23890-B4AE-4BE7-816D-9FB3A4134BFB}"/>
              </a:ext>
            </a:extLst>
          </p:cNvPr>
          <p:cNvSpPr>
            <a:spLocks noGrp="1"/>
          </p:cNvSpPr>
          <p:nvPr>
            <p:ph type="body" idx="36" hasCustomPrompt="1"/>
          </p:nvPr>
        </p:nvSpPr>
        <p:spPr>
          <a:xfrm>
            <a:off x="328777"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2" name="Picture Placeholder 9">
            <a:extLst>
              <a:ext uri="{FF2B5EF4-FFF2-40B4-BE49-F238E27FC236}">
                <a16:creationId xmlns:a16="http://schemas.microsoft.com/office/drawing/2014/main" id="{DD7F8A67-D383-4A5C-ABB7-01D36055F88E}"/>
              </a:ext>
            </a:extLst>
          </p:cNvPr>
          <p:cNvSpPr>
            <a:spLocks noGrp="1"/>
          </p:cNvSpPr>
          <p:nvPr>
            <p:ph type="pic" sz="quarter" idx="37" hasCustomPrompt="1"/>
          </p:nvPr>
        </p:nvSpPr>
        <p:spPr>
          <a:xfrm>
            <a:off x="328777" y="3478406"/>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3" name="Picture Placeholder 9">
            <a:extLst>
              <a:ext uri="{FF2B5EF4-FFF2-40B4-BE49-F238E27FC236}">
                <a16:creationId xmlns:a16="http://schemas.microsoft.com/office/drawing/2014/main" id="{E3304DF0-AAD9-40B1-98CA-3FF5BF50E029}"/>
              </a:ext>
            </a:extLst>
          </p:cNvPr>
          <p:cNvSpPr>
            <a:spLocks noGrp="1"/>
          </p:cNvSpPr>
          <p:nvPr>
            <p:ph type="pic" sz="quarter" idx="38" hasCustomPrompt="1"/>
          </p:nvPr>
        </p:nvSpPr>
        <p:spPr>
          <a:xfrm>
            <a:off x="4215045" y="3478406"/>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7" name="Picture Placeholder 9">
            <a:extLst>
              <a:ext uri="{FF2B5EF4-FFF2-40B4-BE49-F238E27FC236}">
                <a16:creationId xmlns:a16="http://schemas.microsoft.com/office/drawing/2014/main" id="{980BE97B-E65B-4431-9D04-75E50D696B8E}"/>
              </a:ext>
            </a:extLst>
          </p:cNvPr>
          <p:cNvSpPr>
            <a:spLocks noGrp="1"/>
          </p:cNvSpPr>
          <p:nvPr>
            <p:ph type="pic" sz="quarter" idx="39" hasCustomPrompt="1"/>
          </p:nvPr>
        </p:nvSpPr>
        <p:spPr>
          <a:xfrm>
            <a:off x="8219439" y="3478406"/>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Tree>
    <p:extLst>
      <p:ext uri="{BB962C8B-B14F-4D97-AF65-F5344CB8AC3E}">
        <p14:creationId xmlns:p14="http://schemas.microsoft.com/office/powerpoint/2010/main" val="361340657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Quote">
    <p:bg>
      <p:bgPr>
        <a:solidFill>
          <a:schemeClr val="bg2"/>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9E91A12-D59B-4799-95CD-3A32AB13CFFF}"/>
              </a:ext>
            </a:extLst>
          </p:cNvPr>
          <p:cNvSpPr>
            <a:spLocks noGrp="1"/>
          </p:cNvSpPr>
          <p:nvPr>
            <p:ph type="body" sz="quarter" idx="14" hasCustomPrompt="1"/>
          </p:nvPr>
        </p:nvSpPr>
        <p:spPr>
          <a:xfrm>
            <a:off x="282027" y="53165"/>
            <a:ext cx="11609856" cy="5016758"/>
          </a:xfrm>
        </p:spPr>
        <p:txBody>
          <a:bodyPr>
            <a:spAutoFit/>
          </a:bodyPr>
          <a:lstStyle>
            <a:lvl1pPr marL="60307" indent="-60307">
              <a:lnSpc>
                <a:spcPts val="9597"/>
              </a:lnSpc>
              <a:buNone/>
              <a:defRPr sz="7998">
                <a:latin typeface="+mj-lt"/>
              </a:defRPr>
            </a:lvl1pPr>
          </a:lstStyle>
          <a:p>
            <a:pPr lvl="0"/>
            <a:r>
              <a:rPr lang="en-US"/>
              <a:t>Full page quote or sentence. Lorem ipsum dolor sit </a:t>
            </a:r>
            <a:r>
              <a:rPr lang="en-US" err="1"/>
              <a:t>amet</a:t>
            </a:r>
            <a:r>
              <a:rPr lang="en-US"/>
              <a:t>, </a:t>
            </a:r>
            <a:r>
              <a:rPr lang="en-US" err="1"/>
              <a:t>consectetur</a:t>
            </a:r>
            <a:r>
              <a:rPr lang="en-US"/>
              <a:t> </a:t>
            </a:r>
            <a:r>
              <a:rPr lang="en-US" err="1"/>
              <a:t>ddipiscing</a:t>
            </a:r>
            <a:r>
              <a:rPr lang="en-US"/>
              <a:t> ipsum </a:t>
            </a:r>
            <a:r>
              <a:rPr lang="en-US" err="1"/>
              <a:t>elit</a:t>
            </a:r>
            <a:r>
              <a:rPr lang="en-US"/>
              <a:t>.” </a:t>
            </a:r>
          </a:p>
        </p:txBody>
      </p:sp>
      <p:sp>
        <p:nvSpPr>
          <p:cNvPr id="13" name="Text Placeholder 3">
            <a:extLst>
              <a:ext uri="{FF2B5EF4-FFF2-40B4-BE49-F238E27FC236}">
                <a16:creationId xmlns:a16="http://schemas.microsoft.com/office/drawing/2014/main" id="{896D4DF3-D303-40E5-9BB4-C2887AD4CE25}"/>
              </a:ext>
            </a:extLst>
          </p:cNvPr>
          <p:cNvSpPr>
            <a:spLocks noGrp="1"/>
          </p:cNvSpPr>
          <p:nvPr>
            <p:ph type="body" sz="quarter" idx="24" hasCustomPrompt="1"/>
          </p:nvPr>
        </p:nvSpPr>
        <p:spPr>
          <a:xfrm>
            <a:off x="298730" y="6251213"/>
            <a:ext cx="11618997" cy="348557"/>
          </a:xfrm>
        </p:spPr>
        <p:txBody>
          <a:bodyPr>
            <a:spAutoFit/>
          </a:bodyPr>
          <a:lstStyle>
            <a:lvl1pPr marL="0" indent="0">
              <a:buNone/>
              <a:defRPr sz="1799"/>
            </a:lvl1pPr>
          </a:lstStyle>
          <a:p>
            <a:pPr lvl="0"/>
            <a:r>
              <a:rPr lang="en-US"/>
              <a:t>NAME, Title, Company</a:t>
            </a:r>
          </a:p>
        </p:txBody>
      </p:sp>
      <p:cxnSp>
        <p:nvCxnSpPr>
          <p:cNvPr id="10" name="Straight Connector 9">
            <a:extLst>
              <a:ext uri="{FF2B5EF4-FFF2-40B4-BE49-F238E27FC236}">
                <a16:creationId xmlns:a16="http://schemas.microsoft.com/office/drawing/2014/main" id="{3D93F98F-51FA-47B5-AD67-B3FA9D4D7C8D}"/>
              </a:ext>
            </a:extLst>
          </p:cNvPr>
          <p:cNvCxnSpPr>
            <a:cxnSpLocks/>
          </p:cNvCxnSpPr>
          <p:nvPr/>
        </p:nvCxnSpPr>
        <p:spPr bwMode="gray">
          <a:xfrm>
            <a:off x="0" y="127352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3D30F9-CEC4-4A80-B319-8885901FCC68}"/>
              </a:ext>
            </a:extLst>
          </p:cNvPr>
          <p:cNvCxnSpPr>
            <a:cxnSpLocks/>
          </p:cNvCxnSpPr>
          <p:nvPr/>
        </p:nvCxnSpPr>
        <p:spPr bwMode="gray">
          <a:xfrm>
            <a:off x="0" y="247068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C81095-FF9C-45F3-8DEB-4F0A3C4ADA5F}"/>
              </a:ext>
            </a:extLst>
          </p:cNvPr>
          <p:cNvCxnSpPr>
            <a:cxnSpLocks/>
          </p:cNvCxnSpPr>
          <p:nvPr/>
        </p:nvCxnSpPr>
        <p:spPr bwMode="gray">
          <a:xfrm>
            <a:off x="0" y="366321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7445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v with Blue Background">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black">
          <a:xfrm>
            <a:off x="249518" y="3803595"/>
            <a:ext cx="11609856" cy="396172"/>
          </a:xfrm>
          <a:ln>
            <a:noFill/>
          </a:ln>
        </p:spPr>
        <p:txBody>
          <a:bodyPr>
            <a:noAutofit/>
          </a:bodyPr>
          <a:lstStyle>
            <a:lvl1pPr marL="0" indent="0">
              <a:buNone/>
              <a:defRPr sz="2799">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3155"/>
            <a:ext cx="11609856" cy="2607601"/>
          </a:xfrm>
          <a:ln>
            <a:noFill/>
          </a:ln>
        </p:spPr>
        <p:txBody>
          <a:bodyPr anchor="t" anchorCtr="0"/>
          <a:lstStyle>
            <a:lvl1pPr marL="0" indent="0">
              <a:lnSpc>
                <a:spcPct val="95000"/>
              </a:lnSpc>
              <a:buNone/>
              <a:defRPr sz="7998">
                <a:solidFill>
                  <a:schemeClr val="tx1"/>
                </a:solidFill>
                <a:latin typeface="+mj-lt"/>
              </a:defRPr>
            </a:lvl1pPr>
          </a:lstStyle>
          <a:p>
            <a:pPr lvl="0"/>
            <a:r>
              <a:rPr lang="en-US" dirty="0"/>
              <a:t>Presentation Title Text</a:t>
            </a:r>
            <a:br>
              <a:rPr lang="en-US" dirty="0"/>
            </a:br>
            <a:r>
              <a:rPr lang="en-US" dirty="0"/>
              <a:t>with Carryover Line</a:t>
            </a:r>
            <a:br>
              <a:rPr lang="en-US" dirty="0"/>
            </a:br>
            <a:r>
              <a:rPr lang="en-US" dirty="0"/>
              <a:t>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black">
          <a:xfrm>
            <a:off x="249517" y="4271730"/>
            <a:ext cx="11609856" cy="1265237"/>
          </a:xfrm>
        </p:spPr>
        <p:txBody>
          <a:bodyPr/>
          <a:lstStyle>
            <a:lvl1pPr marL="0" indent="0">
              <a:buNone/>
              <a:defRPr sz="1999">
                <a:solidFill>
                  <a:schemeClr val="tx1"/>
                </a:solidFill>
              </a:defRPr>
            </a:lvl1pPr>
          </a:lstStyle>
          <a:p>
            <a:pPr lvl="0"/>
            <a:r>
              <a:rPr lang="en-US"/>
              <a:t>Presenter Title</a:t>
            </a:r>
          </a:p>
        </p:txBody>
      </p:sp>
      <p:cxnSp>
        <p:nvCxnSpPr>
          <p:cNvPr id="8" name="Straight Connector 7">
            <a:extLst>
              <a:ext uri="{FF2B5EF4-FFF2-40B4-BE49-F238E27FC236}">
                <a16:creationId xmlns:a16="http://schemas.microsoft.com/office/drawing/2014/main" id="{36A27F0B-F6F9-46AE-8CE2-252D23EB6E34}"/>
              </a:ext>
            </a:extLst>
          </p:cNvPr>
          <p:cNvCxnSpPr>
            <a:cxnSpLocks/>
          </p:cNvCxnSpPr>
          <p:nvPr/>
        </p:nvCxnSpPr>
        <p:spPr bwMode="gray">
          <a:xfrm>
            <a:off x="0" y="127352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D550-7E89-4D4A-AD66-2A9ADEE3840E}"/>
              </a:ext>
            </a:extLst>
          </p:cNvPr>
          <p:cNvCxnSpPr>
            <a:cxnSpLocks/>
          </p:cNvCxnSpPr>
          <p:nvPr/>
        </p:nvCxnSpPr>
        <p:spPr bwMode="gray">
          <a:xfrm>
            <a:off x="0" y="247068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4BEA64-B42F-4C7B-9AB3-A805BD3744F6}"/>
              </a:ext>
            </a:extLst>
          </p:cNvPr>
          <p:cNvCxnSpPr>
            <a:cxnSpLocks/>
          </p:cNvCxnSpPr>
          <p:nvPr/>
        </p:nvCxnSpPr>
        <p:spPr bwMode="gray">
          <a:xfrm>
            <a:off x="0" y="366321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ogo">
            <a:extLst>
              <a:ext uri="{FF2B5EF4-FFF2-40B4-BE49-F238E27FC236}">
                <a16:creationId xmlns:a16="http://schemas.microsoft.com/office/drawing/2014/main" id="{AB8BC2DD-84B5-4F8F-A423-6FB062BC5686}"/>
              </a:ext>
            </a:extLst>
          </p:cNvPr>
          <p:cNvSpPr>
            <a:spLocks noChangeAspect="1" noEditPoints="1"/>
          </p:cNvSpPr>
          <p:nvPr/>
        </p:nvSpPr>
        <p:spPr bwMode="gray">
          <a:xfrm>
            <a:off x="285168" y="5862685"/>
            <a:ext cx="722304"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92543676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rge Quote &amp; Photo">
    <p:bg>
      <p:bgPr>
        <a:solidFill>
          <a:srgbClr val="E6E6E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p:nvSpPr>
        <p:spPr bwMode="ltGray">
          <a:xfrm>
            <a:off x="0" y="0"/>
            <a:ext cx="61140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Title 1">
            <a:extLst>
              <a:ext uri="{FF2B5EF4-FFF2-40B4-BE49-F238E27FC236}">
                <a16:creationId xmlns:a16="http://schemas.microsoft.com/office/drawing/2014/main" id="{DF5E0FF3-EAED-4B67-B437-FE3B2979E5B1}"/>
              </a:ext>
            </a:extLst>
          </p:cNvPr>
          <p:cNvSpPr>
            <a:spLocks noGrp="1"/>
          </p:cNvSpPr>
          <p:nvPr>
            <p:ph type="title" hasCustomPrompt="1"/>
          </p:nvPr>
        </p:nvSpPr>
        <p:spPr>
          <a:xfrm>
            <a:off x="298730" y="271727"/>
            <a:ext cx="5540991" cy="2419893"/>
          </a:xfrm>
        </p:spPr>
        <p:txBody>
          <a:bodyPr anchor="t" anchorCtr="0">
            <a:spAutoFit/>
          </a:bodyPr>
          <a:lstStyle>
            <a:lvl1pPr marL="177747" indent="-177747">
              <a:defRPr/>
            </a:lvl1pPr>
          </a:lstStyle>
          <a:p>
            <a:pPr marL="177800" indent="-177800"/>
            <a:r>
              <a:rPr lang="en-US"/>
              <a:t>“Type quote here and include quotation marks before and after text.”</a:t>
            </a:r>
          </a:p>
        </p:txBody>
      </p:sp>
      <p:cxnSp>
        <p:nvCxnSpPr>
          <p:cNvPr id="13" name="Straight Connector 12">
            <a:extLst>
              <a:ext uri="{FF2B5EF4-FFF2-40B4-BE49-F238E27FC236}">
                <a16:creationId xmlns:a16="http://schemas.microsoft.com/office/drawing/2014/main" id="{04AD888E-D9A4-0E4E-8B8C-50778FA440A5}"/>
              </a:ext>
            </a:extLst>
          </p:cNvPr>
          <p:cNvCxnSpPr>
            <a:cxnSpLocks/>
          </p:cNvCxnSpPr>
          <p:nvPr/>
        </p:nvCxnSpPr>
        <p:spPr>
          <a:xfrm>
            <a:off x="295026" y="6172200"/>
            <a:ext cx="54159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8EA70641-5692-C941-914E-5EFCB15017AB}"/>
              </a:ext>
            </a:extLst>
          </p:cNvPr>
          <p:cNvSpPr>
            <a:spLocks noGrp="1"/>
          </p:cNvSpPr>
          <p:nvPr>
            <p:ph type="pic" sz="quarter" idx="23" hasCustomPrompt="1"/>
          </p:nvPr>
        </p:nvSpPr>
        <p:spPr>
          <a:xfrm>
            <a:off x="6094412" y="0"/>
            <a:ext cx="6094413"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9" name="Text Placeholder 3">
            <a:extLst>
              <a:ext uri="{FF2B5EF4-FFF2-40B4-BE49-F238E27FC236}">
                <a16:creationId xmlns:a16="http://schemas.microsoft.com/office/drawing/2014/main" id="{CEB07134-3C68-A24C-852D-70F78F1351E2}"/>
              </a:ext>
            </a:extLst>
          </p:cNvPr>
          <p:cNvSpPr>
            <a:spLocks noGrp="1"/>
          </p:cNvSpPr>
          <p:nvPr>
            <p:ph type="body" sz="quarter" idx="24" hasCustomPrompt="1"/>
          </p:nvPr>
        </p:nvSpPr>
        <p:spPr>
          <a:xfrm>
            <a:off x="276296" y="6251213"/>
            <a:ext cx="4915208" cy="348557"/>
          </a:xfrm>
        </p:spPr>
        <p:txBody>
          <a:bodyPr>
            <a:spAutoFit/>
          </a:bodyPr>
          <a:lstStyle>
            <a:lvl1pPr marL="0" indent="0">
              <a:buNone/>
              <a:defRPr sz="1799"/>
            </a:lvl1pPr>
          </a:lstStyle>
          <a:p>
            <a:pPr lvl="0"/>
            <a:r>
              <a:rPr lang="en-US"/>
              <a:t>Name, Title, Company</a:t>
            </a:r>
          </a:p>
        </p:txBody>
      </p:sp>
    </p:spTree>
    <p:extLst>
      <p:ext uri="{BB962C8B-B14F-4D97-AF65-F5344CB8AC3E}">
        <p14:creationId xmlns:p14="http://schemas.microsoft.com/office/powerpoint/2010/main" val="58867859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ng Quote &amp; Photo">
    <p:bg>
      <p:bgPr>
        <a:solidFill>
          <a:schemeClr val="bg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3803024"/>
            <a:ext cx="11609856" cy="2342949"/>
          </a:xfrm>
        </p:spPr>
        <p:txBody>
          <a:bodyPr>
            <a:spAutoFit/>
          </a:bodyPr>
          <a:lstStyle>
            <a:lvl1pPr marL="0" indent="0">
              <a:lnSpc>
                <a:spcPct val="125000"/>
              </a:lnSpc>
              <a:buNone/>
              <a:defRPr sz="5998">
                <a:latin typeface="+mj-lt"/>
              </a:defRPr>
            </a:lvl1pPr>
          </a:lstStyle>
          <a:p>
            <a:pPr lvl="0"/>
            <a:r>
              <a:rPr lang="en-US"/>
              <a:t>Long title, quote,</a:t>
            </a:r>
            <a:br>
              <a:rPr lang="en-US"/>
            </a:br>
            <a:r>
              <a:rPr lang="en-US"/>
              <a:t>or sentence</a:t>
            </a:r>
          </a:p>
        </p:txBody>
      </p:sp>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1"/>
            <a:ext cx="12188825" cy="3896360"/>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82027" y="6249816"/>
            <a:ext cx="11609856" cy="348557"/>
          </a:xfrm>
        </p:spPr>
        <p:txBody>
          <a:bodyPr>
            <a:spAutoFit/>
          </a:bodyPr>
          <a:lstStyle>
            <a:lvl1pPr marL="0" indent="0">
              <a:buNone/>
              <a:defRPr sz="1799">
                <a:solidFill>
                  <a:schemeClr val="tx1"/>
                </a:solidFill>
              </a:defRPr>
            </a:lvl1pPr>
          </a:lstStyle>
          <a:p>
            <a:pPr lvl="0"/>
            <a:r>
              <a:rPr lang="en-US"/>
              <a:t>Small title would go here</a:t>
            </a:r>
          </a:p>
        </p:txBody>
      </p:sp>
      <p:grpSp>
        <p:nvGrpSpPr>
          <p:cNvPr id="2" name="Group 1">
            <a:extLst>
              <a:ext uri="{FF2B5EF4-FFF2-40B4-BE49-F238E27FC236}">
                <a16:creationId xmlns:a16="http://schemas.microsoft.com/office/drawing/2014/main" id="{93D0E37D-62CF-4523-8BF4-479A339275F5}"/>
              </a:ext>
            </a:extLst>
          </p:cNvPr>
          <p:cNvGrpSpPr/>
          <p:nvPr/>
        </p:nvGrpSpPr>
        <p:grpSpPr>
          <a:xfrm>
            <a:off x="-10405" y="5020144"/>
            <a:ext cx="12199230" cy="1147282"/>
            <a:chOff x="-10408" y="5115560"/>
            <a:chExt cx="12294704" cy="1147282"/>
          </a:xfrm>
        </p:grpSpPr>
        <p:cxnSp>
          <p:nvCxnSpPr>
            <p:cNvPr id="9" name="Straight Connector 8">
              <a:extLst>
                <a:ext uri="{FF2B5EF4-FFF2-40B4-BE49-F238E27FC236}">
                  <a16:creationId xmlns:a16="http://schemas.microsoft.com/office/drawing/2014/main" id="{7E6DDA52-105B-A244-911F-F4755ABFDBA4}"/>
                </a:ext>
              </a:extLst>
            </p:cNvPr>
            <p:cNvCxnSpPr/>
            <p:nvPr/>
          </p:nvCxnSpPr>
          <p:spPr>
            <a:xfrm>
              <a:off x="-10408" y="5115560"/>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2BAE2C-DFCB-0748-8E88-D33B4E54C0CD}"/>
                </a:ext>
              </a:extLst>
            </p:cNvPr>
            <p:cNvCxnSpPr/>
            <p:nvPr/>
          </p:nvCxnSpPr>
          <p:spPr>
            <a:xfrm>
              <a:off x="-10408" y="6262842"/>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26186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White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88825" cy="6897757"/>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4111344"/>
            <a:ext cx="11609856" cy="1215717"/>
          </a:xfrm>
        </p:spPr>
        <p:txBody>
          <a:bodyPr>
            <a:spAutoFit/>
          </a:bodyPr>
          <a:lstStyle>
            <a:lvl1pPr marL="0" indent="0">
              <a:lnSpc>
                <a:spcPct val="90000"/>
              </a:lnSpc>
              <a:buNone/>
              <a:defRPr sz="3999">
                <a:solidFill>
                  <a:schemeClr val="bg1"/>
                </a:solidFill>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177" y="6251212"/>
            <a:ext cx="11609856" cy="291618"/>
          </a:xfrm>
        </p:spPr>
        <p:txBody>
          <a:bodyPr>
            <a:spAutoFit/>
          </a:bodyPr>
          <a:lstStyle>
            <a:lvl1pPr marL="0" indent="0">
              <a:buNone/>
              <a:defRPr sz="1400">
                <a:solidFill>
                  <a:schemeClr val="bg1"/>
                </a:solidFill>
              </a:defRPr>
            </a:lvl1pPr>
          </a:lstStyle>
          <a:p>
            <a:pPr lvl="0"/>
            <a:r>
              <a:rPr lang="en-US"/>
              <a:t>Small title would go here</a:t>
            </a:r>
          </a:p>
        </p:txBody>
      </p:sp>
    </p:spTree>
    <p:extLst>
      <p:ext uri="{BB962C8B-B14F-4D97-AF65-F5344CB8AC3E}">
        <p14:creationId xmlns:p14="http://schemas.microsoft.com/office/powerpoint/2010/main" val="241488249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Black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1"/>
            <a:ext cx="12188825" cy="6857999"/>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4111344"/>
            <a:ext cx="11609856" cy="1215717"/>
          </a:xfrm>
        </p:spPr>
        <p:txBody>
          <a:bodyPr>
            <a:spAutoFit/>
          </a:bodyPr>
          <a:lstStyle>
            <a:lvl1pPr marL="0" indent="0">
              <a:lnSpc>
                <a:spcPct val="90000"/>
              </a:lnSpc>
              <a:buNone/>
              <a:defRPr sz="3999">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177" y="6251212"/>
            <a:ext cx="11609856" cy="291618"/>
          </a:xfrm>
        </p:spPr>
        <p:txBody>
          <a:bodyPr>
            <a:spAutoFit/>
          </a:bodyPr>
          <a:lstStyle>
            <a:lvl1pPr marL="0" indent="0">
              <a:buNone/>
              <a:defRPr sz="1400">
                <a:solidFill>
                  <a:schemeClr val="tx1"/>
                </a:solidFill>
              </a:defRPr>
            </a:lvl1pPr>
          </a:lstStyle>
          <a:p>
            <a:pPr lvl="0"/>
            <a:r>
              <a:rPr lang="en-US"/>
              <a:t>Small title would go here</a:t>
            </a:r>
          </a:p>
        </p:txBody>
      </p:sp>
    </p:spTree>
    <p:extLst>
      <p:ext uri="{BB962C8B-B14F-4D97-AF65-F5344CB8AC3E}">
        <p14:creationId xmlns:p14="http://schemas.microsoft.com/office/powerpoint/2010/main" val="24026872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Only">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88825" cy="6858000"/>
          </a:xfrm>
          <a:solidFill>
            <a:schemeClr val="bg1">
              <a:lumMod val="75000"/>
            </a:schemeClr>
          </a:solidFill>
        </p:spPr>
        <p:txBody>
          <a:bodyPr bIns="2743200" anchor="ctr" anchorCtr="0"/>
          <a:lstStyle>
            <a:lvl1pPr marL="0" indent="0" algn="ctr">
              <a:buNone/>
              <a:defRPr sz="1400"/>
            </a:lvl1pPr>
          </a:lstStyle>
          <a:p>
            <a:r>
              <a:rPr lang="en-US"/>
              <a:t>Click to Add Photo</a:t>
            </a:r>
          </a:p>
        </p:txBody>
      </p:sp>
    </p:spTree>
    <p:extLst>
      <p:ext uri="{BB962C8B-B14F-4D97-AF65-F5344CB8AC3E}">
        <p14:creationId xmlns:p14="http://schemas.microsoft.com/office/powerpoint/2010/main" val="33654890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Statistic">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12723C-5406-0349-9FCB-4724CD8B3A53}"/>
              </a:ext>
            </a:extLst>
          </p:cNvPr>
          <p:cNvSpPr>
            <a:spLocks noGrp="1"/>
          </p:cNvSpPr>
          <p:nvPr>
            <p:ph type="body" sz="quarter" idx="11" hasCustomPrompt="1"/>
          </p:nvPr>
        </p:nvSpPr>
        <p:spPr>
          <a:xfrm>
            <a:off x="899085" y="1310878"/>
            <a:ext cx="10390655" cy="3626644"/>
          </a:xfrm>
        </p:spPr>
        <p:txBody>
          <a:bodyPr anchor="t" anchorCtr="0"/>
          <a:lstStyle>
            <a:lvl1pPr marL="0" indent="0" algn="ctr">
              <a:buNone/>
              <a:defRPr sz="29991">
                <a:solidFill>
                  <a:schemeClr val="tx1"/>
                </a:solidFill>
              </a:defRPr>
            </a:lvl1pPr>
          </a:lstStyle>
          <a:p>
            <a:pPr lvl="0"/>
            <a:r>
              <a:rPr lang="en-US"/>
              <a:t>100%</a:t>
            </a:r>
          </a:p>
        </p:txBody>
      </p:sp>
      <p:sp>
        <p:nvSpPr>
          <p:cNvPr id="3" name="Text Placeholder 2">
            <a:extLst>
              <a:ext uri="{FF2B5EF4-FFF2-40B4-BE49-F238E27FC236}">
                <a16:creationId xmlns:a16="http://schemas.microsoft.com/office/drawing/2014/main" id="{E6C5FC93-04CE-0248-B494-4EB15CE3FA63}"/>
              </a:ext>
            </a:extLst>
          </p:cNvPr>
          <p:cNvSpPr>
            <a:spLocks noGrp="1"/>
          </p:cNvSpPr>
          <p:nvPr>
            <p:ph type="body" sz="quarter" idx="12" hasCustomPrompt="1"/>
          </p:nvPr>
        </p:nvSpPr>
        <p:spPr>
          <a:xfrm>
            <a:off x="878076" y="5343525"/>
            <a:ext cx="10452719" cy="1270000"/>
          </a:xfrm>
        </p:spPr>
        <p:txBody>
          <a:bodyPr/>
          <a:lstStyle>
            <a:lvl1pPr marL="0" indent="0" algn="ctr">
              <a:buNone/>
              <a:defRPr sz="2799">
                <a:solidFill>
                  <a:schemeClr val="tx1"/>
                </a:solidFill>
              </a:defRPr>
            </a:lvl1pPr>
          </a:lstStyle>
          <a:p>
            <a:pPr lvl="0"/>
            <a:r>
              <a:rPr lang="en-US"/>
              <a:t>Secondary text goes here.</a:t>
            </a:r>
          </a:p>
        </p:txBody>
      </p:sp>
      <p:cxnSp>
        <p:nvCxnSpPr>
          <p:cNvPr id="6" name="Straight Connector 5">
            <a:extLst>
              <a:ext uri="{FF2B5EF4-FFF2-40B4-BE49-F238E27FC236}">
                <a16:creationId xmlns:a16="http://schemas.microsoft.com/office/drawing/2014/main" id="{97F32798-A1C4-B24E-A3C2-B2D66586077E}"/>
              </a:ext>
            </a:extLst>
          </p:cNvPr>
          <p:cNvCxnSpPr>
            <a:cxnSpLocks/>
          </p:cNvCxnSpPr>
          <p:nvPr/>
        </p:nvCxnSpPr>
        <p:spPr>
          <a:xfrm>
            <a:off x="-29809" y="4953000"/>
            <a:ext cx="12218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127B2303-B8A8-4AB6-8445-0182B3B239BC}"/>
              </a:ext>
            </a:extLst>
          </p:cNvPr>
          <p:cNvSpPr>
            <a:spLocks noGrp="1"/>
          </p:cNvSpPr>
          <p:nvPr>
            <p:ph type="sldNum" sz="quarter" idx="13"/>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32387725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Slide with Dark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116032"/>
            <a:ext cx="11609856" cy="3114060"/>
          </a:xfrm>
          <a:ln>
            <a:noFill/>
          </a:ln>
        </p:spPr>
        <p:txBody>
          <a:bodyPr/>
          <a:lstStyle>
            <a:lvl1pPr marL="0" indent="0">
              <a:lnSpc>
                <a:spcPct val="95000"/>
              </a:lnSpc>
              <a:buNone/>
              <a:defRPr sz="7998">
                <a:solidFill>
                  <a:schemeClr val="bg1"/>
                </a:solidFill>
                <a:latin typeface="+mj-lt"/>
              </a:defRPr>
            </a:lvl1pPr>
          </a:lstStyle>
          <a:p>
            <a:pPr lvl="0"/>
            <a:r>
              <a:rPr lang="en-US"/>
              <a:t>Thank You</a:t>
            </a:r>
          </a:p>
        </p:txBody>
      </p:sp>
    </p:spTree>
    <p:extLst>
      <p:ext uri="{BB962C8B-B14F-4D97-AF65-F5344CB8AC3E}">
        <p14:creationId xmlns:p14="http://schemas.microsoft.com/office/powerpoint/2010/main" val="41408343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Slide with Light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6032"/>
            <a:ext cx="11609856" cy="3114060"/>
          </a:xfrm>
          <a:ln>
            <a:noFill/>
          </a:ln>
        </p:spPr>
        <p:txBody>
          <a:bodyPr/>
          <a:lstStyle>
            <a:lvl1pPr marL="0" indent="0">
              <a:lnSpc>
                <a:spcPct val="95000"/>
              </a:lnSpc>
              <a:buNone/>
              <a:defRPr sz="7998">
                <a:solidFill>
                  <a:schemeClr val="tx1"/>
                </a:solidFill>
                <a:latin typeface="+mj-lt"/>
              </a:defRPr>
            </a:lvl1pPr>
          </a:lstStyle>
          <a:p>
            <a:pPr lvl="0"/>
            <a:r>
              <a:rPr lang="en-US"/>
              <a:t>Thank You</a:t>
            </a:r>
          </a:p>
        </p:txBody>
      </p:sp>
    </p:spTree>
    <p:extLst>
      <p:ext uri="{BB962C8B-B14F-4D97-AF65-F5344CB8AC3E}">
        <p14:creationId xmlns:p14="http://schemas.microsoft.com/office/powerpoint/2010/main" val="73205206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6032"/>
            <a:ext cx="11609856" cy="3114060"/>
          </a:xfrm>
          <a:ln>
            <a:noFill/>
          </a:ln>
        </p:spPr>
        <p:txBody>
          <a:bodyPr/>
          <a:lstStyle>
            <a:lvl1pPr marL="0" indent="0">
              <a:lnSpc>
                <a:spcPct val="95000"/>
              </a:lnSpc>
              <a:buNone/>
              <a:defRPr sz="7998">
                <a:solidFill>
                  <a:schemeClr val="tx1"/>
                </a:solidFill>
                <a:latin typeface="+mj-lt"/>
              </a:defRPr>
            </a:lvl1pPr>
          </a:lstStyle>
          <a:p>
            <a:pPr lvl="0"/>
            <a:r>
              <a:rPr lang="en-US"/>
              <a:t>Thank You</a:t>
            </a:r>
          </a:p>
        </p:txBody>
      </p:sp>
      <p:cxnSp>
        <p:nvCxnSpPr>
          <p:cNvPr id="4" name="Straight Connector 3">
            <a:extLst>
              <a:ext uri="{FF2B5EF4-FFF2-40B4-BE49-F238E27FC236}">
                <a16:creationId xmlns:a16="http://schemas.microsoft.com/office/drawing/2014/main" id="{96AD1017-FE5C-470F-979A-B8E90BD767CE}"/>
              </a:ext>
            </a:extLst>
          </p:cNvPr>
          <p:cNvCxnSpPr>
            <a:cxnSpLocks/>
          </p:cNvCxnSpPr>
          <p:nvPr/>
        </p:nvCxnSpPr>
        <p:spPr bwMode="black">
          <a:xfrm>
            <a:off x="0" y="135353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logo">
            <a:extLst>
              <a:ext uri="{FF2B5EF4-FFF2-40B4-BE49-F238E27FC236}">
                <a16:creationId xmlns:a16="http://schemas.microsoft.com/office/drawing/2014/main" id="{F10EAB7B-87E2-481C-BCC7-ED1C587C1841}"/>
              </a:ext>
            </a:extLst>
          </p:cNvPr>
          <p:cNvSpPr>
            <a:spLocks noChangeAspect="1" noEditPoints="1"/>
          </p:cNvSpPr>
          <p:nvPr/>
        </p:nvSpPr>
        <p:spPr bwMode="gray">
          <a:xfrm>
            <a:off x="285168" y="5862685"/>
            <a:ext cx="722304"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337860041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
    <p:bg>
      <p:bgPr>
        <a:solidFill>
          <a:schemeClr val="bg2"/>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4E96F8-EFE7-4607-AF1C-0FB4EC8B18A7}"/>
              </a:ext>
            </a:extLst>
          </p:cNvPr>
          <p:cNvSpPr>
            <a:spLocks noChangeAspect="1" noEditPoints="1"/>
          </p:cNvSpPr>
          <p:nvPr/>
        </p:nvSpPr>
        <p:spPr bwMode="gray">
          <a:xfrm>
            <a:off x="4274504" y="1602475"/>
            <a:ext cx="3645191" cy="3646134"/>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25136042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8" y="3006310"/>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 with</a:t>
            </a:r>
            <a:br>
              <a:rPr lang="en-US"/>
            </a:br>
            <a:r>
              <a:rPr lang="en-US"/>
              <a:t>Carryover Copy</a:t>
            </a:r>
          </a:p>
        </p:txBody>
      </p:sp>
      <p:cxnSp>
        <p:nvCxnSpPr>
          <p:cNvPr id="6" name="Straight Connector 5">
            <a:extLst>
              <a:ext uri="{FF2B5EF4-FFF2-40B4-BE49-F238E27FC236}">
                <a16:creationId xmlns:a16="http://schemas.microsoft.com/office/drawing/2014/main" id="{F23CD728-6944-4B05-8B1E-5E869668F67E}"/>
              </a:ext>
            </a:extLst>
          </p:cNvPr>
          <p:cNvCxnSpPr>
            <a:cxnSpLocks/>
          </p:cNvCxnSpPr>
          <p:nvPr/>
        </p:nvCxnSpPr>
        <p:spPr bwMode="black">
          <a:xfrm>
            <a:off x="0" y="5574159"/>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ogo">
            <a:extLst>
              <a:ext uri="{FF2B5EF4-FFF2-40B4-BE49-F238E27FC236}">
                <a16:creationId xmlns:a16="http://schemas.microsoft.com/office/drawing/2014/main" id="{11333140-C4C1-47FE-BCFF-E27A119C4B9B}"/>
              </a:ext>
            </a:extLst>
          </p:cNvPr>
          <p:cNvSpPr>
            <a:spLocks noChangeAspect="1" noEditPoints="1"/>
          </p:cNvSpPr>
          <p:nvPr/>
        </p:nvSpPr>
        <p:spPr bwMode="gray">
          <a:xfrm>
            <a:off x="11383135" y="4808021"/>
            <a:ext cx="53598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334956947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90B45F38-CFD5-466C-BE58-79F2F44D79E6}"/>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t>‹#›</a:t>
            </a:fld>
            <a:endParaRPr lang="en-US"/>
          </a:p>
        </p:txBody>
      </p:sp>
    </p:spTree>
    <p:extLst>
      <p:ext uri="{BB962C8B-B14F-4D97-AF65-F5344CB8AC3E}">
        <p14:creationId xmlns:p14="http://schemas.microsoft.com/office/powerpoint/2010/main" val="17189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p:bg bwMode="ltGray">
      <p:bgRef idx="1001">
        <a:schemeClr val="bg1"/>
      </p:bgRef>
    </p:bg>
    <p:spTree>
      <p:nvGrpSpPr>
        <p:cNvPr id="1" name=""/>
        <p:cNvGrpSpPr/>
        <p:nvPr/>
      </p:nvGrpSpPr>
      <p:grpSpPr>
        <a:xfrm>
          <a:off x="0" y="0"/>
          <a:ext cx="0" cy="0"/>
          <a:chOff x="0" y="0"/>
          <a:chExt cx="0" cy="0"/>
        </a:xfrm>
      </p:grpSpPr>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black">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9" name="Title 1">
            <a:extLst>
              <a:ext uri="{FF2B5EF4-FFF2-40B4-BE49-F238E27FC236}">
                <a16:creationId xmlns:a16="http://schemas.microsoft.com/office/drawing/2014/main" id="{9E32D6F1-6242-4094-BCEB-9D4EF3151933}"/>
              </a:ext>
            </a:extLst>
          </p:cNvPr>
          <p:cNvSpPr>
            <a:spLocks noGrp="1"/>
          </p:cNvSpPr>
          <p:nvPr>
            <p:ph type="ctrTitle" hasCustomPrompt="1"/>
          </p:nvPr>
        </p:nvSpPr>
        <p:spPr>
          <a:xfrm>
            <a:off x="702381" y="2763520"/>
            <a:ext cx="10840332" cy="1554480"/>
          </a:xfrm>
        </p:spPr>
        <p:txBody>
          <a:bodyPr anchor="b"/>
          <a:lstStyle>
            <a:lvl1pPr algn="l">
              <a:defRPr sz="5800" cap="none" spc="-100" baseline="0">
                <a:solidFill>
                  <a:schemeClr val="tx1"/>
                </a:solidFill>
                <a:latin typeface="+mn-lt"/>
              </a:defRPr>
            </a:lvl1pPr>
          </a:lstStyle>
          <a:p>
            <a:r>
              <a:rPr lang="en-US"/>
              <a:t>Click to edit title</a:t>
            </a:r>
            <a:endParaRPr/>
          </a:p>
        </p:txBody>
      </p:sp>
      <p:sp>
        <p:nvSpPr>
          <p:cNvPr id="20" name="Subtitle 2">
            <a:extLst>
              <a:ext uri="{FF2B5EF4-FFF2-40B4-BE49-F238E27FC236}">
                <a16:creationId xmlns:a16="http://schemas.microsoft.com/office/drawing/2014/main" id="{A3DA31C4-FF6A-4D87-A24D-D598631AB23D}"/>
              </a:ext>
            </a:extLst>
          </p:cNvPr>
          <p:cNvSpPr>
            <a:spLocks noGrp="1"/>
          </p:cNvSpPr>
          <p:nvPr>
            <p:ph type="subTitle" idx="1" hasCustomPrompt="1"/>
          </p:nvPr>
        </p:nvSpPr>
        <p:spPr>
          <a:xfrm>
            <a:off x="702381" y="4419600"/>
            <a:ext cx="10840332" cy="347994"/>
          </a:xfrm>
        </p:spPr>
        <p:txBody>
          <a:bodyPr>
            <a:no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23" name="Text Placeholder 15">
            <a:extLst>
              <a:ext uri="{FF2B5EF4-FFF2-40B4-BE49-F238E27FC236}">
                <a16:creationId xmlns:a16="http://schemas.microsoft.com/office/drawing/2014/main" id="{7B34629F-3F45-4873-8441-8567EE87F848}"/>
              </a:ext>
            </a:extLst>
          </p:cNvPr>
          <p:cNvSpPr>
            <a:spLocks noGrp="1"/>
          </p:cNvSpPr>
          <p:nvPr>
            <p:ph type="body" sz="quarter" idx="13" hasCustomPrompt="1"/>
          </p:nvPr>
        </p:nvSpPr>
        <p:spPr>
          <a:xfrm>
            <a:off x="702538" y="4836979"/>
            <a:ext cx="10840022" cy="249299"/>
          </a:xfrm>
        </p:spPr>
        <p:txBody>
          <a:bodyPr>
            <a:noAutofit/>
          </a:bodyPr>
          <a:lstStyle>
            <a:lvl1pPr marL="0" indent="0">
              <a:buNone/>
              <a:defRPr>
                <a:solidFill>
                  <a:schemeClr val="tx1"/>
                </a:solidFill>
              </a:defRPr>
            </a:lvl1pPr>
          </a:lstStyle>
          <a:p>
            <a:pPr lvl="0"/>
            <a:r>
              <a:rPr lang="en-US"/>
              <a:t>Presenter’s Title</a:t>
            </a:r>
          </a:p>
        </p:txBody>
      </p:sp>
    </p:spTree>
    <p:extLst>
      <p:ext uri="{BB962C8B-B14F-4D97-AF65-F5344CB8AC3E}">
        <p14:creationId xmlns:p14="http://schemas.microsoft.com/office/powerpoint/2010/main" val="3177386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with Half Picture">
    <p:bg bwMode="ltGray">
      <p:bgRef idx="1001">
        <a:schemeClr val="bg1"/>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804369D-F52C-44A5-97DC-DEF37445FA81}"/>
              </a:ext>
            </a:extLst>
          </p:cNvPr>
          <p:cNvSpPr>
            <a:spLocks noGrp="1"/>
          </p:cNvSpPr>
          <p:nvPr>
            <p:ph type="pic" idx="15"/>
          </p:nvPr>
        </p:nvSpPr>
        <p:spPr>
          <a:xfrm>
            <a:off x="6094402" y="-1"/>
            <a:ext cx="6094423" cy="68580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2" name="logo">
            <a:extLst>
              <a:ext uri="{FF2B5EF4-FFF2-40B4-BE49-F238E27FC236}">
                <a16:creationId xmlns:a16="http://schemas.microsoft.com/office/drawing/2014/main" id="{65873165-8C90-4054-8DCE-2B0DEE4589B9}"/>
              </a:ext>
            </a:extLst>
          </p:cNvPr>
          <p:cNvSpPr>
            <a:spLocks noChangeAspect="1" noEditPoints="1"/>
          </p:cNvSpPr>
          <p:nvPr userDrawn="1"/>
        </p:nvSpPr>
        <p:spPr bwMode="black">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46" name="Title 1">
            <a:extLst>
              <a:ext uri="{FF2B5EF4-FFF2-40B4-BE49-F238E27FC236}">
                <a16:creationId xmlns:a16="http://schemas.microsoft.com/office/drawing/2014/main" id="{AEC938E1-886E-47CC-94BC-10DDC9BE83C5}"/>
              </a:ext>
            </a:extLst>
          </p:cNvPr>
          <p:cNvSpPr>
            <a:spLocks noGrp="1"/>
          </p:cNvSpPr>
          <p:nvPr>
            <p:ph type="ctrTitle" hasCustomPrompt="1"/>
          </p:nvPr>
        </p:nvSpPr>
        <p:spPr>
          <a:xfrm>
            <a:off x="702381" y="2763520"/>
            <a:ext cx="5105991" cy="1554480"/>
          </a:xfrm>
        </p:spPr>
        <p:txBody>
          <a:bodyPr anchor="b"/>
          <a:lstStyle>
            <a:lvl1pPr algn="l">
              <a:defRPr sz="5800" cap="none" spc="-100" baseline="0">
                <a:solidFill>
                  <a:schemeClr val="tx1"/>
                </a:solidFill>
                <a:latin typeface="+mn-lt"/>
              </a:defRPr>
            </a:lvl1pPr>
          </a:lstStyle>
          <a:p>
            <a:r>
              <a:rPr lang="en-US"/>
              <a:t>Click to edit title</a:t>
            </a:r>
          </a:p>
        </p:txBody>
      </p:sp>
      <p:sp>
        <p:nvSpPr>
          <p:cNvPr id="47" name="Subtitle 2">
            <a:extLst>
              <a:ext uri="{FF2B5EF4-FFF2-40B4-BE49-F238E27FC236}">
                <a16:creationId xmlns:a16="http://schemas.microsoft.com/office/drawing/2014/main" id="{6C22717A-AAC4-4C6F-ADBE-D54196786E34}"/>
              </a:ext>
            </a:extLst>
          </p:cNvPr>
          <p:cNvSpPr>
            <a:spLocks noGrp="1"/>
          </p:cNvSpPr>
          <p:nvPr>
            <p:ph type="subTitle" idx="1" hasCustomPrompt="1"/>
          </p:nvPr>
        </p:nvSpPr>
        <p:spPr>
          <a:xfrm>
            <a:off x="702381" y="4419600"/>
            <a:ext cx="5105991" cy="347994"/>
          </a:xfrm>
        </p:spPr>
        <p:txBody>
          <a:bodyPr>
            <a:no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48" name="Text Placeholder 15">
            <a:extLst>
              <a:ext uri="{FF2B5EF4-FFF2-40B4-BE49-F238E27FC236}">
                <a16:creationId xmlns:a16="http://schemas.microsoft.com/office/drawing/2014/main" id="{9DA66CA3-4155-4B74-A6D8-2199F9FCC10D}"/>
              </a:ext>
            </a:extLst>
          </p:cNvPr>
          <p:cNvSpPr>
            <a:spLocks noGrp="1"/>
          </p:cNvSpPr>
          <p:nvPr>
            <p:ph type="body" sz="quarter" idx="13" hasCustomPrompt="1"/>
          </p:nvPr>
        </p:nvSpPr>
        <p:spPr>
          <a:xfrm>
            <a:off x="702538" y="4836979"/>
            <a:ext cx="5105845" cy="336486"/>
          </a:xfrm>
        </p:spPr>
        <p:txBody>
          <a:bodyPr>
            <a:noAutofit/>
          </a:bodyPr>
          <a:lstStyle>
            <a:lvl1pPr marL="0" indent="0">
              <a:buNone/>
              <a:defRPr>
                <a:solidFill>
                  <a:schemeClr val="tx1"/>
                </a:solidFill>
              </a:defRPr>
            </a:lvl1pPr>
          </a:lstStyle>
          <a:p>
            <a:pPr lvl="0"/>
            <a:r>
              <a:rPr lang="en-US"/>
              <a:t>Presenter’s Title</a:t>
            </a:r>
          </a:p>
        </p:txBody>
      </p:sp>
    </p:spTree>
    <p:extLst>
      <p:ext uri="{BB962C8B-B14F-4D97-AF65-F5344CB8AC3E}">
        <p14:creationId xmlns:p14="http://schemas.microsoft.com/office/powerpoint/2010/main" val="24329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1">
    <p:bg bwMode="ltGray">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floor, indoor&#10;&#10;Description automatically generated">
            <a:extLst>
              <a:ext uri="{FF2B5EF4-FFF2-40B4-BE49-F238E27FC236}">
                <a16:creationId xmlns:a16="http://schemas.microsoft.com/office/drawing/2014/main" id="{4B615051-8022-4B8E-AFA2-567B7FFC5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88824" cy="6858001"/>
          </a:xfrm>
          <a:prstGeom prst="rect">
            <a:avLst/>
          </a:prstGeom>
        </p:spPr>
      </p:pic>
      <p:sp>
        <p:nvSpPr>
          <p:cNvPr id="22" name="Rectangle 21">
            <a:extLst>
              <a:ext uri="{FF2B5EF4-FFF2-40B4-BE49-F238E27FC236}">
                <a16:creationId xmlns:a16="http://schemas.microsoft.com/office/drawing/2014/main" id="{591BFE0A-6B0B-42DE-8BAD-0B352ADAB09D}"/>
              </a:ext>
            </a:extLst>
          </p:cNvPr>
          <p:cNvSpPr/>
          <p:nvPr userDrawn="1"/>
        </p:nvSpPr>
        <p:spPr bwMode="gray">
          <a:xfrm>
            <a:off x="1"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3" name="logo">
            <a:extLst>
              <a:ext uri="{FF2B5EF4-FFF2-40B4-BE49-F238E27FC236}">
                <a16:creationId xmlns:a16="http://schemas.microsoft.com/office/drawing/2014/main" id="{266EC611-07B7-4E00-BA91-E3680D2CF680}"/>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4" name="Title 1">
            <a:extLst>
              <a:ext uri="{FF2B5EF4-FFF2-40B4-BE49-F238E27FC236}">
                <a16:creationId xmlns:a16="http://schemas.microsoft.com/office/drawing/2014/main" id="{3BED9B52-1E13-4865-AE50-0121280589F0}"/>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5" name="Subtitle 2">
            <a:extLst>
              <a:ext uri="{FF2B5EF4-FFF2-40B4-BE49-F238E27FC236}">
                <a16:creationId xmlns:a16="http://schemas.microsoft.com/office/drawing/2014/main" id="{DD8692FA-AB95-480D-84FC-6A2C8217720F}"/>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6" name="Text Placeholder 15">
            <a:extLst>
              <a:ext uri="{FF2B5EF4-FFF2-40B4-BE49-F238E27FC236}">
                <a16:creationId xmlns:a16="http://schemas.microsoft.com/office/drawing/2014/main" id="{0C60CEFB-0505-4258-B248-6C5DEF2E6835}"/>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1687223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bwMode="ltGray">
      <p:bgRef idx="1001">
        <a:schemeClr val="bg1"/>
      </p:bgRef>
    </p:bg>
    <p:spTree>
      <p:nvGrpSpPr>
        <p:cNvPr id="1" name=""/>
        <p:cNvGrpSpPr/>
        <p:nvPr/>
      </p:nvGrpSpPr>
      <p:grpSpPr>
        <a:xfrm>
          <a:off x="0" y="0"/>
          <a:ext cx="0" cy="0"/>
          <a:chOff x="0" y="0"/>
          <a:chExt cx="0" cy="0"/>
        </a:xfrm>
      </p:grpSpPr>
      <p:pic>
        <p:nvPicPr>
          <p:cNvPr id="7" name="Picture 6" descr="A picture containing plant&#10;&#10;Description automatically generated">
            <a:extLst>
              <a:ext uri="{FF2B5EF4-FFF2-40B4-BE49-F238E27FC236}">
                <a16:creationId xmlns:a16="http://schemas.microsoft.com/office/drawing/2014/main" id="{D30CC21D-CF13-4129-8518-9E096F53E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88824" cy="6858000"/>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12903740-DA20-4962-8EE1-1F7D8182872F}"/>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F900406F-5223-4274-A191-D451904793AE}"/>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1" name="Text Placeholder 15">
            <a:extLst>
              <a:ext uri="{FF2B5EF4-FFF2-40B4-BE49-F238E27FC236}">
                <a16:creationId xmlns:a16="http://schemas.microsoft.com/office/drawing/2014/main" id="{7F320C58-FA2E-4A99-88CF-387D22343C00}"/>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799076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bwMode="ltGray">
      <p:bgRef idx="1001">
        <a:schemeClr val="bg1"/>
      </p:bgRef>
    </p:bg>
    <p:spTree>
      <p:nvGrpSpPr>
        <p:cNvPr id="1" name=""/>
        <p:cNvGrpSpPr/>
        <p:nvPr/>
      </p:nvGrpSpPr>
      <p:grpSpPr>
        <a:xfrm>
          <a:off x="0" y="0"/>
          <a:ext cx="0" cy="0"/>
          <a:chOff x="0" y="0"/>
          <a:chExt cx="0" cy="0"/>
        </a:xfrm>
      </p:grpSpPr>
      <p:pic>
        <p:nvPicPr>
          <p:cNvPr id="5" name="Picture 4" descr="A picture containing outdoor, plant&#10;&#10;Description automatically generated">
            <a:extLst>
              <a:ext uri="{FF2B5EF4-FFF2-40B4-BE49-F238E27FC236}">
                <a16:creationId xmlns:a16="http://schemas.microsoft.com/office/drawing/2014/main" id="{621CF292-09CE-43C8-B8BF-8295EAA8AC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D26FD7B3-EB20-40AA-A62A-2BB47177A213}"/>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9859DC96-E662-4C0E-A1B2-1C37D034C83D}"/>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1" name="Text Placeholder 15">
            <a:extLst>
              <a:ext uri="{FF2B5EF4-FFF2-40B4-BE49-F238E27FC236}">
                <a16:creationId xmlns:a16="http://schemas.microsoft.com/office/drawing/2014/main" id="{2A21EEDC-06C0-4890-9744-0B572A76C06A}"/>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3838045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bg bwMode="ltGray">
      <p:bgRef idx="1001">
        <a:schemeClr val="bg1"/>
      </p:bgRef>
    </p:bg>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26156FFF-CFE6-429A-A0F7-E6B9DBDC3BB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11232" cy="6858000"/>
          </a:xfrm>
          <a:prstGeom prst="rect">
            <a:avLst/>
          </a:prstGeom>
        </p:spPr>
      </p:pic>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8" name="Title 1">
            <a:extLst>
              <a:ext uri="{FF2B5EF4-FFF2-40B4-BE49-F238E27FC236}">
                <a16:creationId xmlns:a16="http://schemas.microsoft.com/office/drawing/2014/main" id="{6CCB0548-36FA-4DB8-9916-F6688652DBED}"/>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9" name="Subtitle 2">
            <a:extLst>
              <a:ext uri="{FF2B5EF4-FFF2-40B4-BE49-F238E27FC236}">
                <a16:creationId xmlns:a16="http://schemas.microsoft.com/office/drawing/2014/main" id="{D332165A-83F6-43A4-90C2-56BC237D8D2C}"/>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0" name="Text Placeholder 15">
            <a:extLst>
              <a:ext uri="{FF2B5EF4-FFF2-40B4-BE49-F238E27FC236}">
                <a16:creationId xmlns:a16="http://schemas.microsoft.com/office/drawing/2014/main" id="{3E149DEC-6C23-4AB8-BAFE-EE858208D029}"/>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2864140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
    <p:bg bwMode="lt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2FBE8-C050-4F8A-AE9B-F33817F4B939}"/>
              </a:ext>
            </a:extLst>
          </p:cNvPr>
          <p:cNvPicPr>
            <a:picLocks noChangeAspect="1"/>
          </p:cNvPicPr>
          <p:nvPr userDrawn="1"/>
        </p:nvPicPr>
        <p:blipFill>
          <a:blip r:embed="rId2"/>
          <a:stretch>
            <a:fillRect/>
          </a:stretch>
        </p:blipFill>
        <p:spPr>
          <a:xfrm>
            <a:off x="-1" y="893"/>
            <a:ext cx="12188825" cy="6856214"/>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30DCBB09-3343-4574-95CE-94C3E295145D}"/>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B7E2635C-E51B-41BB-B0AD-D6AA07D0B660}"/>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2" name="Text Placeholder 15">
            <a:extLst>
              <a:ext uri="{FF2B5EF4-FFF2-40B4-BE49-F238E27FC236}">
                <a16:creationId xmlns:a16="http://schemas.microsoft.com/office/drawing/2014/main" id="{92BA8E34-A430-4300-9D0C-B074FBD43D31}"/>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2761433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1">
    <p:bg bwMode="ltGray">
      <p:bgRef idx="1001">
        <a:schemeClr val="bg1"/>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84C9396-92E7-40DD-8583-8C4E39A8CFCB}"/>
              </a:ext>
            </a:extLst>
          </p:cNvPr>
          <p:cNvSpPr>
            <a:spLocks noGrp="1"/>
          </p:cNvSpPr>
          <p:nvPr>
            <p:ph type="pic" idx="15"/>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6" name="Rectangle 15">
            <a:extLst>
              <a:ext uri="{FF2B5EF4-FFF2-40B4-BE49-F238E27FC236}">
                <a16:creationId xmlns:a16="http://schemas.microsoft.com/office/drawing/2014/main" id="{3CA9A0C6-FD02-4AC4-915D-55B7BC9AEAC7}"/>
              </a:ext>
            </a:extLst>
          </p:cNvPr>
          <p:cNvSpPr/>
          <p:nvPr userDrawn="1"/>
        </p:nvSpPr>
        <p:spPr>
          <a:xfrm>
            <a:off x="6100589" y="0"/>
            <a:ext cx="6088236" cy="685800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23" name="Title 1">
            <a:extLst>
              <a:ext uri="{FF2B5EF4-FFF2-40B4-BE49-F238E27FC236}">
                <a16:creationId xmlns:a16="http://schemas.microsoft.com/office/drawing/2014/main" id="{A5D00B70-8403-49ED-93C9-E2CCA22A2602}"/>
              </a:ext>
            </a:extLst>
          </p:cNvPr>
          <p:cNvSpPr>
            <a:spLocks noGrp="1"/>
          </p:cNvSpPr>
          <p:nvPr>
            <p:ph type="ctrTitle" hasCustomPrompt="1"/>
          </p:nvPr>
        </p:nvSpPr>
        <p:spPr bwMode="white">
          <a:xfrm>
            <a:off x="6789116" y="707870"/>
            <a:ext cx="2442600" cy="812588"/>
          </a:xfrm>
        </p:spPr>
        <p:txBody>
          <a:bodyPr anchor="b"/>
          <a:lstStyle>
            <a:lvl1pPr algn="l">
              <a:defRPr sz="5800" cap="none" spc="-100" baseline="0">
                <a:solidFill>
                  <a:schemeClr val="bg1"/>
                </a:solidFill>
                <a:latin typeface="+mn-lt"/>
              </a:defRPr>
            </a:lvl1pPr>
          </a:lstStyle>
          <a:p>
            <a:r>
              <a:rPr lang="en-US"/>
              <a:t>Agenda</a:t>
            </a:r>
          </a:p>
        </p:txBody>
      </p:sp>
      <p:sp>
        <p:nvSpPr>
          <p:cNvPr id="24" name="Text Placeholder 7">
            <a:extLst>
              <a:ext uri="{FF2B5EF4-FFF2-40B4-BE49-F238E27FC236}">
                <a16:creationId xmlns:a16="http://schemas.microsoft.com/office/drawing/2014/main" id="{672F7381-DA05-4427-85E5-121F8A09FA26}"/>
              </a:ext>
            </a:extLst>
          </p:cNvPr>
          <p:cNvSpPr>
            <a:spLocks noGrp="1"/>
          </p:cNvSpPr>
          <p:nvPr>
            <p:ph type="body" sz="quarter" idx="14" hasCustomPrompt="1"/>
          </p:nvPr>
        </p:nvSpPr>
        <p:spPr bwMode="gray">
          <a:xfrm>
            <a:off x="6789117" y="1934043"/>
            <a:ext cx="5001760" cy="4003380"/>
          </a:xfrm>
        </p:spPr>
        <p:txBody>
          <a:bodyPr>
            <a:noAutofit/>
          </a:bodyPr>
          <a:lstStyle>
            <a:lvl1pPr marL="0" indent="0" algn="l">
              <a:lnSpc>
                <a:spcPct val="100000"/>
              </a:lnSpc>
              <a:spcBef>
                <a:spcPts val="0"/>
              </a:spcBef>
              <a:spcAft>
                <a:spcPts val="2000"/>
              </a:spcAft>
              <a:buNone/>
              <a:defRPr sz="2200" b="0" cap="none" spc="0" baseline="0">
                <a:solidFill>
                  <a:schemeClr val="bg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agenda item</a:t>
            </a:r>
          </a:p>
        </p:txBody>
      </p:sp>
      <p:sp>
        <p:nvSpPr>
          <p:cNvPr id="9" name="logo">
            <a:extLst>
              <a:ext uri="{FF2B5EF4-FFF2-40B4-BE49-F238E27FC236}">
                <a16:creationId xmlns:a16="http://schemas.microsoft.com/office/drawing/2014/main" id="{ECB6B607-0B92-4D4F-AAEB-4C8BD8686C33}"/>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ooter Placeholder 5">
            <a:extLst>
              <a:ext uri="{FF2B5EF4-FFF2-40B4-BE49-F238E27FC236}">
                <a16:creationId xmlns:a16="http://schemas.microsoft.com/office/drawing/2014/main" id="{B93C9211-4EC9-4432-9E5A-ADA1F63465C6}"/>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1" name="Slide Number Placeholder 6">
            <a:extLst>
              <a:ext uri="{FF2B5EF4-FFF2-40B4-BE49-F238E27FC236}">
                <a16:creationId xmlns:a16="http://schemas.microsoft.com/office/drawing/2014/main" id="{724B6A21-0A92-46EE-8A3C-2A8C64D7AA5A}"/>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82888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genda 2">
    <p:bg bwMode="ltGray">
      <p:bgRef idx="1001">
        <a:schemeClr val="bg1"/>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88D4B3C-DE92-4D9D-8035-8F093D4A52A4}"/>
              </a:ext>
            </a:extLst>
          </p:cNvPr>
          <p:cNvSpPr>
            <a:spLocks noGrp="1"/>
          </p:cNvSpPr>
          <p:nvPr>
            <p:ph type="pic" idx="15"/>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6" name="Rectangle 15">
            <a:extLst>
              <a:ext uri="{FF2B5EF4-FFF2-40B4-BE49-F238E27FC236}">
                <a16:creationId xmlns:a16="http://schemas.microsoft.com/office/drawing/2014/main" id="{3CA9A0C6-FD02-4AC4-915D-55B7BC9AEAC7}"/>
              </a:ext>
            </a:extLst>
          </p:cNvPr>
          <p:cNvSpPr/>
          <p:nvPr userDrawn="1"/>
        </p:nvSpPr>
        <p:spPr>
          <a:xfrm>
            <a:off x="6094412" y="0"/>
            <a:ext cx="6088235"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12" name="Title 1">
            <a:extLst>
              <a:ext uri="{FF2B5EF4-FFF2-40B4-BE49-F238E27FC236}">
                <a16:creationId xmlns:a16="http://schemas.microsoft.com/office/drawing/2014/main" id="{0306FEBA-C7EA-42C5-835B-F180B2515E11}"/>
              </a:ext>
            </a:extLst>
          </p:cNvPr>
          <p:cNvSpPr>
            <a:spLocks noGrp="1"/>
          </p:cNvSpPr>
          <p:nvPr>
            <p:ph type="ctrTitle" hasCustomPrompt="1"/>
          </p:nvPr>
        </p:nvSpPr>
        <p:spPr bwMode="white">
          <a:xfrm>
            <a:off x="6782939" y="707870"/>
            <a:ext cx="2442600" cy="812588"/>
          </a:xfrm>
        </p:spPr>
        <p:txBody>
          <a:bodyPr anchor="b"/>
          <a:lstStyle>
            <a:lvl1pPr algn="l">
              <a:defRPr sz="5800" cap="none" spc="-100" baseline="0">
                <a:solidFill>
                  <a:schemeClr val="accent4"/>
                </a:solidFill>
                <a:latin typeface="+mn-lt"/>
              </a:defRPr>
            </a:lvl1pPr>
          </a:lstStyle>
          <a:p>
            <a:r>
              <a:rPr lang="en-US"/>
              <a:t>Agenda</a:t>
            </a:r>
          </a:p>
        </p:txBody>
      </p:sp>
      <p:sp>
        <p:nvSpPr>
          <p:cNvPr id="10" name="Text Placeholder 7">
            <a:extLst>
              <a:ext uri="{FF2B5EF4-FFF2-40B4-BE49-F238E27FC236}">
                <a16:creationId xmlns:a16="http://schemas.microsoft.com/office/drawing/2014/main" id="{D29F3296-F232-4CE3-8B92-E84CA4D59F64}"/>
              </a:ext>
            </a:extLst>
          </p:cNvPr>
          <p:cNvSpPr>
            <a:spLocks noGrp="1"/>
          </p:cNvSpPr>
          <p:nvPr>
            <p:ph type="body" sz="quarter" idx="14" hasCustomPrompt="1"/>
          </p:nvPr>
        </p:nvSpPr>
        <p:spPr bwMode="gray">
          <a:xfrm>
            <a:off x="6782940" y="1934043"/>
            <a:ext cx="5001760" cy="4003380"/>
          </a:xfrm>
        </p:spPr>
        <p:txBody>
          <a:bodyPr>
            <a:noAutofit/>
          </a:bodyPr>
          <a:lstStyle>
            <a:lvl1pPr marL="0" indent="0" algn="l">
              <a:lnSpc>
                <a:spcPct val="100000"/>
              </a:lnSpc>
              <a:spcBef>
                <a:spcPts val="0"/>
              </a:spcBef>
              <a:spcAft>
                <a:spcPts val="2000"/>
              </a:spcAft>
              <a:buNone/>
              <a:defRPr sz="2200" b="0" cap="none" spc="0" baseline="0">
                <a:solidFill>
                  <a:schemeClr val="bg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agenda item</a:t>
            </a:r>
          </a:p>
        </p:txBody>
      </p:sp>
      <p:sp>
        <p:nvSpPr>
          <p:cNvPr id="9" name="logo">
            <a:extLst>
              <a:ext uri="{FF2B5EF4-FFF2-40B4-BE49-F238E27FC236}">
                <a16:creationId xmlns:a16="http://schemas.microsoft.com/office/drawing/2014/main" id="{398CF219-EEE8-4BA2-8814-AC3ABA760B4B}"/>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ooter Placeholder 5">
            <a:extLst>
              <a:ext uri="{FF2B5EF4-FFF2-40B4-BE49-F238E27FC236}">
                <a16:creationId xmlns:a16="http://schemas.microsoft.com/office/drawing/2014/main" id="{703E4D55-9AAF-46BF-A936-FF82A30F65B0}"/>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4" name="Slide Number Placeholder 6">
            <a:extLst>
              <a:ext uri="{FF2B5EF4-FFF2-40B4-BE49-F238E27FC236}">
                <a16:creationId xmlns:a16="http://schemas.microsoft.com/office/drawing/2014/main" id="{D65AC486-323A-40A9-9EF8-963E08AFF8DD}"/>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631755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Line 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8" y="2141787"/>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a:t>
            </a:r>
          </a:p>
        </p:txBody>
      </p:sp>
      <p:cxnSp>
        <p:nvCxnSpPr>
          <p:cNvPr id="8" name="Straight Connector 7">
            <a:extLst>
              <a:ext uri="{FF2B5EF4-FFF2-40B4-BE49-F238E27FC236}">
                <a16:creationId xmlns:a16="http://schemas.microsoft.com/office/drawing/2014/main" id="{9AD6BA1C-604E-4A6A-84AF-2E7CAC3B5743}"/>
              </a:ext>
            </a:extLst>
          </p:cNvPr>
          <p:cNvCxnSpPr>
            <a:cxnSpLocks/>
          </p:cNvCxnSpPr>
          <p:nvPr/>
        </p:nvCxnSpPr>
        <p:spPr bwMode="gray">
          <a:xfrm>
            <a:off x="8019" y="4715906"/>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ogo">
            <a:extLst>
              <a:ext uri="{FF2B5EF4-FFF2-40B4-BE49-F238E27FC236}">
                <a16:creationId xmlns:a16="http://schemas.microsoft.com/office/drawing/2014/main" id="{6B8AB3FA-5C39-499F-BCF2-FE133A79724E}"/>
              </a:ext>
            </a:extLst>
          </p:cNvPr>
          <p:cNvSpPr>
            <a:spLocks noChangeAspect="1" noEditPoints="1"/>
          </p:cNvSpPr>
          <p:nvPr/>
        </p:nvSpPr>
        <p:spPr bwMode="gray">
          <a:xfrm>
            <a:off x="11383135" y="3980432"/>
            <a:ext cx="53598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282324197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F36FCD-8103-4A6A-8661-58A9BF6D9DBC}"/>
              </a:ext>
            </a:extLst>
          </p:cNvPr>
          <p:cNvSpPr>
            <a:spLocks noGrp="1"/>
          </p:cNvSpPr>
          <p:nvPr>
            <p:ph type="title" hasCustomPrompt="1"/>
          </p:nvPr>
        </p:nvSpPr>
        <p:spPr bwMode="gray">
          <a:xfrm>
            <a:off x="1411553" y="1798100"/>
            <a:ext cx="9570125" cy="2743200"/>
          </a:xfrm>
        </p:spPr>
        <p:txBody>
          <a:bodyPr anchor="b"/>
          <a:lstStyle>
            <a:lvl1pPr marL="347663" indent="-347663" algn="l">
              <a:defRPr sz="7000" b="0" cap="none" spc="-100" baseline="0"/>
            </a:lvl1pPr>
          </a:lstStyle>
          <a:p>
            <a:r>
              <a:t>“Click to add quote here. </a:t>
            </a:r>
            <a:br>
              <a:rPr lang="en-US"/>
            </a:br>
            <a:r>
              <a:t>Type quotation marks</a:t>
            </a:r>
            <a:br>
              <a:rPr lang="en-US"/>
            </a:br>
            <a:r>
              <a:t>before</a:t>
            </a:r>
            <a:r>
              <a:rPr lang="en-US"/>
              <a:t> </a:t>
            </a:r>
            <a:r>
              <a:t>and after text.”</a:t>
            </a:r>
          </a:p>
        </p:txBody>
      </p:sp>
      <p:sp>
        <p:nvSpPr>
          <p:cNvPr id="8" name="Text Placeholder 2">
            <a:extLst>
              <a:ext uri="{FF2B5EF4-FFF2-40B4-BE49-F238E27FC236}">
                <a16:creationId xmlns:a16="http://schemas.microsoft.com/office/drawing/2014/main" id="{BA297A0B-3969-43F0-802E-F17A9DDC5CD3}"/>
              </a:ext>
            </a:extLst>
          </p:cNvPr>
          <p:cNvSpPr>
            <a:spLocks noGrp="1"/>
          </p:cNvSpPr>
          <p:nvPr>
            <p:ph type="body" idx="1" hasCustomPrompt="1"/>
          </p:nvPr>
        </p:nvSpPr>
        <p:spPr bwMode="gray">
          <a:xfrm>
            <a:off x="1795724" y="4776558"/>
            <a:ext cx="9380688" cy="401782"/>
          </a:xfrm>
        </p:spPr>
        <p:txBody>
          <a:bodyPr anchor="t">
            <a:noAutofit/>
          </a:bodyPr>
          <a:lstStyle>
            <a:lvl1pPr marL="0" indent="0">
              <a:spcBef>
                <a:spcPts val="600"/>
              </a:spcBef>
              <a:buNone/>
              <a:defRPr sz="1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add quoted person’s name, title, company</a:t>
            </a:r>
          </a:p>
        </p:txBody>
      </p:sp>
      <p:sp>
        <p:nvSpPr>
          <p:cNvPr id="11" name="Footer Placeholder 4">
            <a:extLst>
              <a:ext uri="{FF2B5EF4-FFF2-40B4-BE49-F238E27FC236}">
                <a16:creationId xmlns:a16="http://schemas.microsoft.com/office/drawing/2014/main" id="{5B7F5BFC-2399-4695-8504-0E2EB5A47C80}"/>
              </a:ext>
            </a:extLst>
          </p:cNvPr>
          <p:cNvSpPr>
            <a:spLocks noGrp="1"/>
          </p:cNvSpPr>
          <p:nvPr>
            <p:ph type="ftr" sz="quarter" idx="3"/>
          </p:nvPr>
        </p:nvSpPr>
        <p:spPr bwMode="gray">
          <a:xfrm>
            <a:off x="1012899" y="6266008"/>
            <a:ext cx="36576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a:p>
        </p:txBody>
      </p:sp>
      <p:sp>
        <p:nvSpPr>
          <p:cNvPr id="12" name="Slide Number Placeholder 5">
            <a:extLst>
              <a:ext uri="{FF2B5EF4-FFF2-40B4-BE49-F238E27FC236}">
                <a16:creationId xmlns:a16="http://schemas.microsoft.com/office/drawing/2014/main" id="{00003202-D976-4291-9D28-F472C89F6CDD}"/>
              </a:ext>
            </a:extLst>
          </p:cNvPr>
          <p:cNvSpPr>
            <a:spLocks noGrp="1"/>
          </p:cNvSpPr>
          <p:nvPr>
            <p:ph type="sldNum" sz="quarter" idx="4"/>
          </p:nvPr>
        </p:nvSpPr>
        <p:spPr bwMode="gray">
          <a:xfrm>
            <a:off x="684213" y="6266008"/>
            <a:ext cx="175018"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3732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ith Picture 1">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65EFBF9D-BCCF-420A-B35E-DD55A8AA9540}"/>
              </a:ext>
            </a:extLst>
          </p:cNvPr>
          <p:cNvSpPr>
            <a:spLocks noGrp="1"/>
          </p:cNvSpPr>
          <p:nvPr>
            <p:ph type="pic" idx="14"/>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Rectangle 11">
            <a:extLst>
              <a:ext uri="{FF2B5EF4-FFF2-40B4-BE49-F238E27FC236}">
                <a16:creationId xmlns:a16="http://schemas.microsoft.com/office/drawing/2014/main" id="{5E3EA34B-6A79-4D04-B5D6-D2FE3B9215D6}"/>
              </a:ext>
            </a:extLst>
          </p:cNvPr>
          <p:cNvSpPr/>
          <p:nvPr userDrawn="1"/>
        </p:nvSpPr>
        <p:spPr bwMode="gray">
          <a:xfrm>
            <a:off x="6087486" y="0"/>
            <a:ext cx="6094412" cy="6858000"/>
          </a:xfrm>
          <a:prstGeom prst="rect">
            <a:avLst/>
          </a:prstGeom>
          <a:solidFill>
            <a:srgbClr val="9FFFE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2"/>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2"/>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53C543FC-D9A8-4C34-8A00-99E23CBDF3A4}"/>
              </a:ext>
            </a:extLst>
          </p:cNvPr>
          <p:cNvSpPr>
            <a:spLocks noChangeAspect="1" noEditPoints="1"/>
          </p:cNvSpPr>
          <p:nvPr userDrawn="1"/>
        </p:nvSpPr>
        <p:spPr bwMode="gray">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52959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Picture 2">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2CF612E-EAF0-4A23-B08E-A7EE51FF57E1}"/>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Rectangle 11">
            <a:extLst>
              <a:ext uri="{FF2B5EF4-FFF2-40B4-BE49-F238E27FC236}">
                <a16:creationId xmlns:a16="http://schemas.microsoft.com/office/drawing/2014/main" id="{25747644-569E-4941-9BB3-D3456E350F3D}"/>
              </a:ext>
            </a:extLst>
          </p:cNvPr>
          <p:cNvSpPr/>
          <p:nvPr userDrawn="1"/>
        </p:nvSpPr>
        <p:spPr bwMode="gray">
          <a:xfrm>
            <a:off x="6087486" y="0"/>
            <a:ext cx="6094412"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accent4"/>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accent4"/>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E4E800F2-98A1-4FD5-9F9B-1606409A23F7}"/>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0071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ith Picture 3">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D1021121-8562-4473-8070-6B2DC4EBAD8E}"/>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Rectangle 8">
            <a:extLst>
              <a:ext uri="{FF2B5EF4-FFF2-40B4-BE49-F238E27FC236}">
                <a16:creationId xmlns:a16="http://schemas.microsoft.com/office/drawing/2014/main" id="{3F88EEE8-10B4-4AC1-8E09-475700447987}"/>
              </a:ext>
            </a:extLst>
          </p:cNvPr>
          <p:cNvSpPr/>
          <p:nvPr userDrawn="1"/>
        </p:nvSpPr>
        <p:spPr bwMode="gray">
          <a:xfrm>
            <a:off x="6087486" y="0"/>
            <a:ext cx="6094412"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accent3"/>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accent3"/>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0DF14D17-052E-4D2E-A7AC-5BDEB1321BEC}"/>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9660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with Picture 4">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B73B7254-29C2-4F85-BD8F-96E710D23BD2}"/>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Rectangle 10">
            <a:extLst>
              <a:ext uri="{FF2B5EF4-FFF2-40B4-BE49-F238E27FC236}">
                <a16:creationId xmlns:a16="http://schemas.microsoft.com/office/drawing/2014/main" id="{13EBB4B5-B654-4ACE-99FC-CE7DC9D8572A}"/>
              </a:ext>
            </a:extLst>
          </p:cNvPr>
          <p:cNvSpPr/>
          <p:nvPr userDrawn="1"/>
        </p:nvSpPr>
        <p:spPr bwMode="gray">
          <a:xfrm>
            <a:off x="6087486" y="0"/>
            <a:ext cx="6094412" cy="685800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13" name="Text Placeholder 8">
            <a:extLst>
              <a:ext uri="{FF2B5EF4-FFF2-40B4-BE49-F238E27FC236}">
                <a16:creationId xmlns:a16="http://schemas.microsoft.com/office/drawing/2014/main" id="{4F0509DD-4134-49AD-9AEF-7EB05B4C04E3}"/>
              </a:ext>
            </a:extLst>
          </p:cNvPr>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1"/>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4" name="Title 1">
            <a:extLst>
              <a:ext uri="{FF2B5EF4-FFF2-40B4-BE49-F238E27FC236}">
                <a16:creationId xmlns:a16="http://schemas.microsoft.com/office/drawing/2014/main" id="{3BA54AA0-33BA-4E4F-A35E-7DCF2815FE2F}"/>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1"/>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E6895995-8F5E-4CC3-9D0C-B13FD35C4C1B}"/>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12789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with Picture 5">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094B655A-8ABC-4F5E-8C97-7D00ED2C6AA6}"/>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Rectangle 10">
            <a:extLst>
              <a:ext uri="{FF2B5EF4-FFF2-40B4-BE49-F238E27FC236}">
                <a16:creationId xmlns:a16="http://schemas.microsoft.com/office/drawing/2014/main" id="{1428E1F8-AE6C-4CD2-9677-0DF498504E25}"/>
              </a:ext>
            </a:extLst>
          </p:cNvPr>
          <p:cNvSpPr/>
          <p:nvPr userDrawn="1"/>
        </p:nvSpPr>
        <p:spPr bwMode="gray">
          <a:xfrm>
            <a:off x="6087486" y="0"/>
            <a:ext cx="6094412" cy="6858000"/>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12" name="Text Placeholder 8">
            <a:extLst>
              <a:ext uri="{FF2B5EF4-FFF2-40B4-BE49-F238E27FC236}">
                <a16:creationId xmlns:a16="http://schemas.microsoft.com/office/drawing/2014/main" id="{526DA063-ABA6-4B45-947F-80D2191DD8BA}"/>
              </a:ext>
            </a:extLst>
          </p:cNvPr>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2"/>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3" name="Title 1">
            <a:extLst>
              <a:ext uri="{FF2B5EF4-FFF2-40B4-BE49-F238E27FC236}">
                <a16:creationId xmlns:a16="http://schemas.microsoft.com/office/drawing/2014/main" id="{4310970B-4EE5-42E6-9651-541CF986011B}"/>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2"/>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CB80AA2A-2886-48DA-B61D-790EC6484165}"/>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3650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172" y="304800"/>
            <a:ext cx="10858541" cy="682268"/>
          </a:xfrm>
        </p:spPr>
        <p:txBody>
          <a:bodyPr anchor="ctr"/>
          <a:lstStyle/>
          <a:p>
            <a:r>
              <a:rPr lang="en-US"/>
              <a:t>Click to edit title</a:t>
            </a:r>
            <a:endParaRPr/>
          </a:p>
        </p:txBody>
      </p:sp>
      <p:sp>
        <p:nvSpPr>
          <p:cNvPr id="5" name="Footer Placeholder 4"/>
          <p:cNvSpPr>
            <a:spLocks noGrp="1"/>
          </p:cNvSpPr>
          <p:nvPr>
            <p:ph type="ftr" sz="quarter" idx="11"/>
          </p:nvPr>
        </p:nvSpPr>
        <p:spPr>
          <a:xfrm>
            <a:off x="1012899" y="6266008"/>
            <a:ext cx="3657600" cy="219456"/>
          </a:xfrm>
          <a:prstGeom prst="rect">
            <a:avLst/>
          </a:prstGeom>
        </p:spPr>
        <p:txBody>
          <a:bodyPr/>
          <a:lstStyle/>
          <a:p>
            <a:endParaRPr/>
          </a:p>
        </p:txBody>
      </p:sp>
      <p:sp>
        <p:nvSpPr>
          <p:cNvPr id="6" name="Slide Number Placeholder 5"/>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9" name="Text Placeholder 8">
            <a:extLst>
              <a:ext uri="{FF2B5EF4-FFF2-40B4-BE49-F238E27FC236}">
                <a16:creationId xmlns:a16="http://schemas.microsoft.com/office/drawing/2014/main" id="{1918724C-52DC-44FC-B327-E598D89136E0}"/>
              </a:ext>
            </a:extLst>
          </p:cNvPr>
          <p:cNvSpPr>
            <a:spLocks noGrp="1"/>
          </p:cNvSpPr>
          <p:nvPr>
            <p:ph type="body" sz="quarter" idx="14" hasCustomPrompt="1"/>
          </p:nvPr>
        </p:nvSpPr>
        <p:spPr>
          <a:xfrm>
            <a:off x="684213" y="1628965"/>
            <a:ext cx="1085850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172" y="304800"/>
            <a:ext cx="10858541" cy="695886"/>
          </a:xfrm>
        </p:spPr>
        <p:txBody>
          <a:bodyPr/>
          <a:lstStyle>
            <a:lvl1pPr>
              <a:defRPr>
                <a:latin typeface="+mn-lt"/>
              </a:defRPr>
            </a:lvl1pPr>
          </a:lstStyle>
          <a:p>
            <a:r>
              <a:rPr lang="en-US"/>
              <a:t>Click to edit title</a:t>
            </a:r>
            <a:endParaRPr/>
          </a:p>
        </p:txBody>
      </p:sp>
      <p:sp>
        <p:nvSpPr>
          <p:cNvPr id="5" name="Footer Placeholder 4"/>
          <p:cNvSpPr>
            <a:spLocks noGrp="1"/>
          </p:cNvSpPr>
          <p:nvPr>
            <p:ph type="ftr" sz="quarter" idx="11"/>
          </p:nvPr>
        </p:nvSpPr>
        <p:spPr>
          <a:xfrm>
            <a:off x="1012899" y="6266008"/>
            <a:ext cx="3657600" cy="219456"/>
          </a:xfrm>
          <a:prstGeom prst="rect">
            <a:avLst/>
          </a:prstGeom>
        </p:spPr>
        <p:txBody>
          <a:bodyPr/>
          <a:lstStyle/>
          <a:p>
            <a:endParaRPr/>
          </a:p>
        </p:txBody>
      </p:sp>
      <p:sp>
        <p:nvSpPr>
          <p:cNvPr id="6" name="Slide Number Placeholder 5"/>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7" name="Text Placeholder 7">
            <a:extLst>
              <a:ext uri="{FF2B5EF4-FFF2-40B4-BE49-F238E27FC236}">
                <a16:creationId xmlns:a16="http://schemas.microsoft.com/office/drawing/2014/main" id="{AEAC943F-2B60-450A-8CCD-3A550143EE0B}"/>
              </a:ext>
            </a:extLst>
          </p:cNvPr>
          <p:cNvSpPr>
            <a:spLocks noGrp="1"/>
          </p:cNvSpPr>
          <p:nvPr>
            <p:ph type="body" sz="quarter" idx="13" hasCustomPrompt="1"/>
          </p:nvPr>
        </p:nvSpPr>
        <p:spPr>
          <a:xfrm>
            <a:off x="684214" y="1000686"/>
            <a:ext cx="10858498" cy="313386"/>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
        <p:nvSpPr>
          <p:cNvPr id="14" name="Text Placeholder 8">
            <a:extLst>
              <a:ext uri="{FF2B5EF4-FFF2-40B4-BE49-F238E27FC236}">
                <a16:creationId xmlns:a16="http://schemas.microsoft.com/office/drawing/2014/main" id="{4A53B36B-FDAD-4FC6-A493-288F505130D5}"/>
              </a:ext>
            </a:extLst>
          </p:cNvPr>
          <p:cNvSpPr>
            <a:spLocks noGrp="1"/>
          </p:cNvSpPr>
          <p:nvPr>
            <p:ph type="body" sz="quarter" idx="14" hasCustomPrompt="1"/>
          </p:nvPr>
        </p:nvSpPr>
        <p:spPr>
          <a:xfrm>
            <a:off x="684213" y="1628965"/>
            <a:ext cx="1085850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11" name="Text Placeholder 8">
            <a:extLst>
              <a:ext uri="{FF2B5EF4-FFF2-40B4-BE49-F238E27FC236}">
                <a16:creationId xmlns:a16="http://schemas.microsoft.com/office/drawing/2014/main" id="{DAB249EB-9AD0-4773-A52E-68FDE627AE5E}"/>
              </a:ext>
            </a:extLst>
          </p:cNvPr>
          <p:cNvSpPr>
            <a:spLocks noGrp="1"/>
          </p:cNvSpPr>
          <p:nvPr>
            <p:ph type="body" sz="quarter" idx="14" hasCustomPrompt="1"/>
          </p:nvPr>
        </p:nvSpPr>
        <p:spPr>
          <a:xfrm>
            <a:off x="684213" y="1628965"/>
            <a:ext cx="520719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3E96CFE1-BB06-4CAC-8E29-634AE9377E9A}"/>
              </a:ext>
            </a:extLst>
          </p:cNvPr>
          <p:cNvSpPr>
            <a:spLocks noGrp="1"/>
          </p:cNvSpPr>
          <p:nvPr>
            <p:ph type="body" sz="quarter" idx="15" hasCustomPrompt="1"/>
          </p:nvPr>
        </p:nvSpPr>
        <p:spPr>
          <a:xfrm>
            <a:off x="6313504" y="1628965"/>
            <a:ext cx="5229209"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3" name="Title 1">
            <a:extLst>
              <a:ext uri="{FF2B5EF4-FFF2-40B4-BE49-F238E27FC236}">
                <a16:creationId xmlns:a16="http://schemas.microsoft.com/office/drawing/2014/main" id="{83E2FBB9-9C8B-42A6-A7ED-B63BA7C75A6E}"/>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587AC86-3E29-4B25-A1A8-E1EE0E1D2ECA}"/>
              </a:ext>
            </a:extLst>
          </p:cNvPr>
          <p:cNvSpPr>
            <a:spLocks noGrp="1"/>
          </p:cNvSpPr>
          <p:nvPr>
            <p:ph type="body" sz="quarter" idx="14" hasCustomPrompt="1"/>
          </p:nvPr>
        </p:nvSpPr>
        <p:spPr>
          <a:xfrm>
            <a:off x="684213" y="1627632"/>
            <a:ext cx="5207190" cy="411048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CFBA0275-F2A4-41B7-AE0B-2C796132727F}"/>
              </a:ext>
            </a:extLst>
          </p:cNvPr>
          <p:cNvSpPr>
            <a:spLocks noGrp="1"/>
          </p:cNvSpPr>
          <p:nvPr>
            <p:ph type="body" sz="quarter" idx="15" hasCustomPrompt="1"/>
          </p:nvPr>
        </p:nvSpPr>
        <p:spPr>
          <a:xfrm>
            <a:off x="6313504" y="1627632"/>
            <a:ext cx="5229209" cy="411048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2" name="Title 1"/>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
        <p:nvSpPr>
          <p:cNvPr id="8" name="Footer Placeholder 7"/>
          <p:cNvSpPr>
            <a:spLocks noGrp="1"/>
          </p:cNvSpPr>
          <p:nvPr>
            <p:ph type="ftr" sz="quarter" idx="11"/>
          </p:nvPr>
        </p:nvSpPr>
        <p:spPr>
          <a:xfrm>
            <a:off x="1012899" y="6266008"/>
            <a:ext cx="3657600" cy="219456"/>
          </a:xfrm>
          <a:prstGeom prst="rect">
            <a:avLst/>
          </a:prstGeom>
        </p:spPr>
        <p:txBody>
          <a:bodyPr/>
          <a:lstStyle/>
          <a:p>
            <a:endParaRPr/>
          </a:p>
        </p:txBody>
      </p:sp>
      <p:sp>
        <p:nvSpPr>
          <p:cNvPr id="9" name="Slide Number Placeholder 8"/>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14" name="Text Placeholder 7">
            <a:extLst>
              <a:ext uri="{FF2B5EF4-FFF2-40B4-BE49-F238E27FC236}">
                <a16:creationId xmlns:a16="http://schemas.microsoft.com/office/drawing/2014/main" id="{7FE61DA5-A330-4DF6-AA0B-0EB4CF5354DE}"/>
              </a:ext>
            </a:extLst>
          </p:cNvPr>
          <p:cNvSpPr>
            <a:spLocks noGrp="1"/>
          </p:cNvSpPr>
          <p:nvPr>
            <p:ph type="body" sz="quarter" idx="13" hasCustomPrompt="1"/>
          </p:nvPr>
        </p:nvSpPr>
        <p:spPr>
          <a:xfrm>
            <a:off x="684213" y="1000686"/>
            <a:ext cx="10858500" cy="274320"/>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3006310"/>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3533167424"/>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9" name="Text Placeholder 8"/>
          <p:cNvSpPr>
            <a:spLocks noGrp="1"/>
          </p:cNvSpPr>
          <p:nvPr>
            <p:ph type="body" sz="quarter" idx="13" hasCustomPrompt="1"/>
          </p:nvPr>
        </p:nvSpPr>
        <p:spPr>
          <a:xfrm>
            <a:off x="684213"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77ACC892-8BA0-4FB5-827D-F9214E218268}"/>
              </a:ext>
            </a:extLst>
          </p:cNvPr>
          <p:cNvSpPr>
            <a:spLocks noGrp="1"/>
          </p:cNvSpPr>
          <p:nvPr>
            <p:ph type="body" sz="quarter" idx="14" hasCustomPrompt="1"/>
          </p:nvPr>
        </p:nvSpPr>
        <p:spPr>
          <a:xfrm>
            <a:off x="8204614"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F0FFEC4A-13B1-4559-9143-687AC5A95121}"/>
              </a:ext>
            </a:extLst>
          </p:cNvPr>
          <p:cNvSpPr>
            <a:spLocks noGrp="1"/>
          </p:cNvSpPr>
          <p:nvPr>
            <p:ph type="body" sz="quarter" idx="15" hasCustomPrompt="1"/>
          </p:nvPr>
        </p:nvSpPr>
        <p:spPr>
          <a:xfrm>
            <a:off x="4444414"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6" name="Title 1">
            <a:extLst>
              <a:ext uri="{FF2B5EF4-FFF2-40B4-BE49-F238E27FC236}">
                <a16:creationId xmlns:a16="http://schemas.microsoft.com/office/drawing/2014/main" id="{BA711A1A-1DDA-454C-9A9D-F00791158BB9}"/>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Tree>
    <p:extLst>
      <p:ext uri="{BB962C8B-B14F-4D97-AF65-F5344CB8AC3E}">
        <p14:creationId xmlns:p14="http://schemas.microsoft.com/office/powerpoint/2010/main" val="1590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and Subtitle">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A512D512-B21F-432C-BB82-0D1F2FF6F0CA}"/>
              </a:ext>
            </a:extLst>
          </p:cNvPr>
          <p:cNvSpPr>
            <a:spLocks noGrp="1"/>
          </p:cNvSpPr>
          <p:nvPr>
            <p:ph type="body" sz="quarter" idx="13" hasCustomPrompt="1"/>
          </p:nvPr>
        </p:nvSpPr>
        <p:spPr>
          <a:xfrm>
            <a:off x="684213"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8" name="Text Placeholder 8">
            <a:extLst>
              <a:ext uri="{FF2B5EF4-FFF2-40B4-BE49-F238E27FC236}">
                <a16:creationId xmlns:a16="http://schemas.microsoft.com/office/drawing/2014/main" id="{6156972B-0B4E-414D-A359-994EEF63CD6C}"/>
              </a:ext>
            </a:extLst>
          </p:cNvPr>
          <p:cNvSpPr>
            <a:spLocks noGrp="1"/>
          </p:cNvSpPr>
          <p:nvPr>
            <p:ph type="body" sz="quarter" idx="14" hasCustomPrompt="1"/>
          </p:nvPr>
        </p:nvSpPr>
        <p:spPr>
          <a:xfrm>
            <a:off x="8204614"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7403FF00-EEF3-47E4-8A9C-0D59B4B6A3C2}"/>
              </a:ext>
            </a:extLst>
          </p:cNvPr>
          <p:cNvSpPr>
            <a:spLocks noGrp="1"/>
          </p:cNvSpPr>
          <p:nvPr>
            <p:ph type="body" sz="quarter" idx="15" hasCustomPrompt="1"/>
          </p:nvPr>
        </p:nvSpPr>
        <p:spPr>
          <a:xfrm>
            <a:off x="4444414"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21" name="Title 1">
            <a:extLst>
              <a:ext uri="{FF2B5EF4-FFF2-40B4-BE49-F238E27FC236}">
                <a16:creationId xmlns:a16="http://schemas.microsoft.com/office/drawing/2014/main" id="{C477214A-DFFE-41CB-A9C1-C9CE88BC6666}"/>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
        <p:nvSpPr>
          <p:cNvPr id="22" name="Text Placeholder 7">
            <a:extLst>
              <a:ext uri="{FF2B5EF4-FFF2-40B4-BE49-F238E27FC236}">
                <a16:creationId xmlns:a16="http://schemas.microsoft.com/office/drawing/2014/main" id="{E2DDB325-FC3F-44E4-BCC2-A17B711F81CE}"/>
              </a:ext>
            </a:extLst>
          </p:cNvPr>
          <p:cNvSpPr>
            <a:spLocks noGrp="1"/>
          </p:cNvSpPr>
          <p:nvPr>
            <p:ph type="body" sz="quarter" idx="16" hasCustomPrompt="1"/>
          </p:nvPr>
        </p:nvSpPr>
        <p:spPr>
          <a:xfrm>
            <a:off x="684213" y="1000686"/>
            <a:ext cx="10858500" cy="274320"/>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Tree>
    <p:extLst>
      <p:ext uri="{BB962C8B-B14F-4D97-AF65-F5344CB8AC3E}">
        <p14:creationId xmlns:p14="http://schemas.microsoft.com/office/powerpoint/2010/main" val="17937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Picture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1314" y="304799"/>
            <a:ext cx="5753098"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hasCustomPrompt="1"/>
          </p:nvPr>
        </p:nvSpPr>
        <p:spPr>
          <a:xfrm>
            <a:off x="6481548" y="3927977"/>
            <a:ext cx="4799310" cy="762000"/>
          </a:xfrm>
        </p:spPr>
        <p:txBody>
          <a:bodyPr anchor="b"/>
          <a:lstStyle>
            <a:lvl1pPr algn="l">
              <a:defRPr sz="4000" b="0">
                <a:solidFill>
                  <a:schemeClr val="tx1"/>
                </a:solidFill>
              </a:defRPr>
            </a:lvl1pPr>
          </a:lstStyle>
          <a:p>
            <a:r>
              <a:rPr lang="en-US"/>
              <a:t>Click to edit title</a:t>
            </a:r>
            <a:endParaRPr/>
          </a:p>
        </p:txBody>
      </p:sp>
      <p:sp>
        <p:nvSpPr>
          <p:cNvPr id="6" name="Footer Placeholder 5"/>
          <p:cNvSpPr>
            <a:spLocks noGrp="1"/>
          </p:cNvSpPr>
          <p:nvPr>
            <p:ph type="ftr" sz="quarter" idx="11"/>
          </p:nvPr>
        </p:nvSpPr>
        <p:spPr>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a:xfrm>
            <a:off x="6481548" y="4760341"/>
            <a:ext cx="4799310" cy="1107736"/>
          </a:xfrm>
        </p:spPr>
        <p:txBody>
          <a:bodyPr>
            <a:normAutofit/>
          </a:bodyPr>
          <a:lstStyle>
            <a:lvl1pPr marL="0" indent="0">
              <a:buClr>
                <a:schemeClr val="accent3"/>
              </a:buClr>
              <a:buNone/>
              <a:defRPr sz="1800"/>
            </a:lvl1pPr>
            <a:lvl2pPr>
              <a:defRPr sz="1600"/>
            </a:lvl2pPr>
            <a:lvl3pPr>
              <a:buClr>
                <a:schemeClr val="accent3"/>
              </a:buCl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p:txBody>
      </p:sp>
    </p:spTree>
    <p:extLst>
      <p:ext uri="{BB962C8B-B14F-4D97-AF65-F5344CB8AC3E}">
        <p14:creationId xmlns:p14="http://schemas.microsoft.com/office/powerpoint/2010/main" val="31528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Pictures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1314" y="304799"/>
            <a:ext cx="3501733"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hasCustomPrompt="1"/>
          </p:nvPr>
        </p:nvSpPr>
        <p:spPr>
          <a:xfrm>
            <a:off x="8029761" y="3927977"/>
            <a:ext cx="3807404" cy="762000"/>
          </a:xfrm>
        </p:spPr>
        <p:txBody>
          <a:bodyPr anchor="b"/>
          <a:lstStyle>
            <a:lvl1pPr algn="l">
              <a:defRPr sz="4000" b="0">
                <a:solidFill>
                  <a:schemeClr val="tx1"/>
                </a:solidFill>
              </a:defRPr>
            </a:lvl1pPr>
          </a:lstStyle>
          <a:p>
            <a:r>
              <a:rPr lang="en-US"/>
              <a:t>Click to edit title</a:t>
            </a:r>
            <a:endParaRPr/>
          </a:p>
        </p:txBody>
      </p:sp>
      <p:sp>
        <p:nvSpPr>
          <p:cNvPr id="8" name="Text Placeholder 8"/>
          <p:cNvSpPr>
            <a:spLocks noGrp="1"/>
          </p:cNvSpPr>
          <p:nvPr>
            <p:ph type="body" sz="quarter" idx="13" hasCustomPrompt="1"/>
          </p:nvPr>
        </p:nvSpPr>
        <p:spPr>
          <a:xfrm>
            <a:off x="8029761" y="4760341"/>
            <a:ext cx="3807404" cy="1107736"/>
          </a:xfrm>
        </p:spPr>
        <p:txBody>
          <a:bodyPr>
            <a:normAutofit/>
          </a:bodyPr>
          <a:lstStyle>
            <a:lvl1pPr marL="0" indent="0">
              <a:buClr>
                <a:schemeClr val="accent3"/>
              </a:buClr>
              <a:buNone/>
              <a:defRPr sz="1800"/>
            </a:lvl1pPr>
            <a:lvl2pPr>
              <a:defRPr sz="1600"/>
            </a:lvl2pPr>
            <a:lvl3pPr>
              <a:buClr>
                <a:schemeClr val="accent3"/>
              </a:buCl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p:txBody>
      </p:sp>
      <p:sp>
        <p:nvSpPr>
          <p:cNvPr id="9" name="Picture Placeholder 2">
            <a:extLst>
              <a:ext uri="{FF2B5EF4-FFF2-40B4-BE49-F238E27FC236}">
                <a16:creationId xmlns:a16="http://schemas.microsoft.com/office/drawing/2014/main" id="{6930D794-8D9D-4E20-9DD0-9DB245571911}"/>
              </a:ext>
            </a:extLst>
          </p:cNvPr>
          <p:cNvSpPr>
            <a:spLocks noGrp="1"/>
          </p:cNvSpPr>
          <p:nvPr>
            <p:ph type="pic" idx="14"/>
          </p:nvPr>
        </p:nvSpPr>
        <p:spPr>
          <a:xfrm>
            <a:off x="4170750" y="304799"/>
            <a:ext cx="3501733"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Footer Placeholder 5">
            <a:extLst>
              <a:ext uri="{FF2B5EF4-FFF2-40B4-BE49-F238E27FC236}">
                <a16:creationId xmlns:a16="http://schemas.microsoft.com/office/drawing/2014/main" id="{DB0B9A51-D84F-4A2B-B22E-03BE7A9A33CE}"/>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2" name="Slide Number Placeholder 6">
            <a:extLst>
              <a:ext uri="{FF2B5EF4-FFF2-40B4-BE49-F238E27FC236}">
                <a16:creationId xmlns:a16="http://schemas.microsoft.com/office/drawing/2014/main" id="{6257DF4A-3E9F-490B-B1E8-4C3CAC7D4883}"/>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29402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1">
    <p:bg bwMode="ltGray">
      <p:bgRef idx="1001">
        <a:schemeClr val="bg1"/>
      </p:bgRef>
    </p:bg>
    <p:spTree>
      <p:nvGrpSpPr>
        <p:cNvPr id="1" name=""/>
        <p:cNvGrpSpPr/>
        <p:nvPr/>
      </p:nvGrpSpPr>
      <p:grpSpPr>
        <a:xfrm>
          <a:off x="0" y="0"/>
          <a:ext cx="0" cy="0"/>
          <a:chOff x="0" y="0"/>
          <a:chExt cx="0" cy="0"/>
        </a:xfrm>
      </p:grpSpPr>
      <p:pic>
        <p:nvPicPr>
          <p:cNvPr id="4" name="Picture 3" descr="A picture containing tree, outdoor, forest, green&#10;&#10;Description automatically generated">
            <a:extLst>
              <a:ext uri="{FF2B5EF4-FFF2-40B4-BE49-F238E27FC236}">
                <a16:creationId xmlns:a16="http://schemas.microsoft.com/office/drawing/2014/main" id="{C827132B-62B5-4FC5-B919-AE1D891894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0" y="-1"/>
            <a:ext cx="12188825" cy="6858001"/>
          </a:xfrm>
          <a:prstGeom prst="rect">
            <a:avLst/>
          </a:prstGeom>
        </p:spPr>
      </p:pic>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5" name="Title 1">
            <a:extLst>
              <a:ext uri="{FF2B5EF4-FFF2-40B4-BE49-F238E27FC236}">
                <a16:creationId xmlns:a16="http://schemas.microsoft.com/office/drawing/2014/main" id="{4BF79612-02D3-4993-B846-B7DBC047CB9B}"/>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411958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2">
    <p:bg bwMode="ltGray">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B5CA-81D7-7D44-A57E-0A694BD4F0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1"/>
            <a:ext cx="12188825" cy="6858000"/>
          </a:xfrm>
          <a:prstGeom prst="rect">
            <a:avLst/>
          </a:prstGeom>
        </p:spPr>
      </p:pic>
      <p:sp>
        <p:nvSpPr>
          <p:cNvPr id="2" name="Rectangle 1">
            <a:extLst>
              <a:ext uri="{FF2B5EF4-FFF2-40B4-BE49-F238E27FC236}">
                <a16:creationId xmlns:a16="http://schemas.microsoft.com/office/drawing/2014/main" id="{167D4957-AB32-8C49-B0B7-21887CA00096}"/>
              </a:ext>
            </a:extLst>
          </p:cNvPr>
          <p:cNvSpPr/>
          <p:nvPr userDrawn="1"/>
        </p:nvSpPr>
        <p:spPr bwMode="gray">
          <a:xfrm>
            <a:off x="-1" y="0"/>
            <a:ext cx="12188825" cy="6858000"/>
          </a:xfrm>
          <a:prstGeom prst="rect">
            <a:avLst/>
          </a:prstGeom>
          <a:gradFill flip="none" rotWithShape="1">
            <a:gsLst>
              <a:gs pos="54000">
                <a:schemeClr val="tx1">
                  <a:alpha val="0"/>
                </a:schemeClr>
              </a:gs>
              <a:gs pos="94000">
                <a:schemeClr val="tx1">
                  <a:alpha val="67000"/>
                </a:schemeClr>
              </a:gs>
            </a:gsLst>
            <a:lin ang="81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6" name="Title 1">
            <a:extLst>
              <a:ext uri="{FF2B5EF4-FFF2-40B4-BE49-F238E27FC236}">
                <a16:creationId xmlns:a16="http://schemas.microsoft.com/office/drawing/2014/main" id="{63441D11-054B-47FA-9E29-560182CEAA2F}"/>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80205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3">
    <p:bg bwMode="ltGray">
      <p:bgRef idx="1001">
        <a:schemeClr val="bg1"/>
      </p:bgRef>
    </p:bg>
    <p:spTree>
      <p:nvGrpSpPr>
        <p:cNvPr id="1" name=""/>
        <p:cNvGrpSpPr/>
        <p:nvPr/>
      </p:nvGrpSpPr>
      <p:grpSpPr>
        <a:xfrm>
          <a:off x="0" y="0"/>
          <a:ext cx="0" cy="0"/>
          <a:chOff x="0" y="0"/>
          <a:chExt cx="0" cy="0"/>
        </a:xfrm>
      </p:grpSpPr>
      <p:pic>
        <p:nvPicPr>
          <p:cNvPr id="4" name="Picture 3" descr="A person holding a surfboard&#10;&#10;Description automatically generated with low confidence">
            <a:extLst>
              <a:ext uri="{FF2B5EF4-FFF2-40B4-BE49-F238E27FC236}">
                <a16:creationId xmlns:a16="http://schemas.microsoft.com/office/drawing/2014/main" id="{44BA0441-2C3A-4F3A-8EAF-0A653874D6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0" y="0"/>
            <a:ext cx="12188825" cy="6858000"/>
          </a:xfrm>
          <a:prstGeom prst="rect">
            <a:avLst/>
          </a:prstGeom>
        </p:spPr>
      </p:pic>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9" name="Title 1">
            <a:extLst>
              <a:ext uri="{FF2B5EF4-FFF2-40B4-BE49-F238E27FC236}">
                <a16:creationId xmlns:a16="http://schemas.microsoft.com/office/drawing/2014/main" id="{9E32D6F1-6242-4094-BCEB-9D4EF3151933}"/>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2134707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Line 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2141787"/>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One Line Section Divider</a:t>
            </a:r>
          </a:p>
        </p:txBody>
      </p:sp>
    </p:spTree>
    <p:extLst>
      <p:ext uri="{BB962C8B-B14F-4D97-AF65-F5344CB8AC3E}">
        <p14:creationId xmlns:p14="http://schemas.microsoft.com/office/powerpoint/2010/main" val="30870134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12029"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3006310"/>
            <a:ext cx="11609856" cy="2607601"/>
          </a:xfrm>
          <a:ln>
            <a:noFill/>
          </a:ln>
        </p:spPr>
        <p:txBody>
          <a:bodyPr anchor="b" anchorCtr="0"/>
          <a:lstStyle>
            <a:lvl1pPr marL="0" indent="0">
              <a:lnSpc>
                <a:spcPct val="95000"/>
              </a:lnSpc>
              <a:buNone/>
              <a:defRPr sz="5998">
                <a:solidFill>
                  <a:schemeClr val="bg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3938284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Line 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2141787"/>
            <a:ext cx="11609856" cy="2607601"/>
          </a:xfrm>
          <a:ln>
            <a:noFill/>
          </a:ln>
        </p:spPr>
        <p:txBody>
          <a:bodyPr anchor="b" anchorCtr="0"/>
          <a:lstStyle>
            <a:lvl1pPr marL="0" indent="0">
              <a:lnSpc>
                <a:spcPct val="95000"/>
              </a:lnSpc>
              <a:buNone/>
              <a:defRPr sz="5998">
                <a:solidFill>
                  <a:schemeClr val="bg1"/>
                </a:solidFill>
                <a:latin typeface="+mj-lt"/>
              </a:defRPr>
            </a:lvl1pPr>
          </a:lstStyle>
          <a:p>
            <a:pPr lvl="0"/>
            <a:r>
              <a:rPr lang="en-US"/>
              <a:t>One Line Section Divider</a:t>
            </a:r>
          </a:p>
        </p:txBody>
      </p:sp>
    </p:spTree>
    <p:extLst>
      <p:ext uri="{BB962C8B-B14F-4D97-AF65-F5344CB8AC3E}">
        <p14:creationId xmlns:p14="http://schemas.microsoft.com/office/powerpoint/2010/main" val="3930574538"/>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293178" y="78799"/>
            <a:ext cx="11609856"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293178" y="1520825"/>
            <a:ext cx="11609856" cy="4351338"/>
          </a:xfrm>
          <a:prstGeom prst="rect">
            <a:avLst/>
          </a:prstGeom>
        </p:spPr>
        <p:txBody>
          <a:bodyPr vert="horz" lIns="0" tIns="45720" rIns="91440" bIns="45720" rtlCol="0">
            <a:noAutofit/>
          </a:bodyPr>
          <a:lstStyle/>
          <a:p>
            <a:pPr lvl="0"/>
            <a:r>
              <a:rPr lang="en-US"/>
              <a:t>Edit Master text</a:t>
            </a:r>
          </a:p>
          <a:p>
            <a:pPr lvl="1"/>
            <a:r>
              <a:rPr lang="en-US"/>
              <a:t>Second level</a:t>
            </a:r>
          </a:p>
          <a:p>
            <a:pPr lvl="2"/>
            <a:r>
              <a:rPr lang="en-US"/>
              <a:t>Third level</a:t>
            </a:r>
          </a:p>
          <a:p>
            <a:pPr lvl="3"/>
            <a:endParaRPr lang="en-US"/>
          </a:p>
          <a:p>
            <a:pPr lvl="3"/>
            <a:endParaRPr lang="en-US"/>
          </a:p>
        </p:txBody>
      </p:sp>
      <p:sp>
        <p:nvSpPr>
          <p:cNvPr id="4" name="logo">
            <a:extLst>
              <a:ext uri="{FF2B5EF4-FFF2-40B4-BE49-F238E27FC236}">
                <a16:creationId xmlns:a16="http://schemas.microsoft.com/office/drawing/2014/main" id="{B83954F3-B278-A278-F527-603C1FC2D449}"/>
              </a:ext>
            </a:extLst>
          </p:cNvPr>
          <p:cNvSpPr>
            <a:spLocks noChangeAspect="1" noEditPoints="1"/>
          </p:cNvSpPr>
          <p:nvPr userDrawn="1"/>
        </p:nvSpPr>
        <p:spPr bwMode="gray">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30903873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15" r:id="rId42"/>
    <p:sldLayoutId id="2147483692" r:id="rId43"/>
    <p:sldLayoutId id="2147483729" r:id="rId44"/>
    <p:sldLayoutId id="2147483730" r:id="rId45"/>
    <p:sldLayoutId id="2147483731" r:id="rId46"/>
    <p:sldLayoutId id="2147483706" r:id="rId47"/>
    <p:sldLayoutId id="2147483771" r:id="rId48"/>
    <p:sldLayoutId id="2147483767" r:id="rId49"/>
    <p:sldLayoutId id="2147483728" r:id="rId50"/>
    <p:sldLayoutId id="2147483721" r:id="rId51"/>
    <p:sldLayoutId id="2147483732" r:id="rId52"/>
    <p:sldLayoutId id="2147483733" r:id="rId53"/>
    <p:sldLayoutId id="2147483726" r:id="rId54"/>
    <p:sldLayoutId id="2147483727" r:id="rId55"/>
    <p:sldLayoutId id="2147483650" r:id="rId56"/>
    <p:sldLayoutId id="2147483663" r:id="rId57"/>
    <p:sldLayoutId id="2147483652" r:id="rId58"/>
    <p:sldLayoutId id="2147483666" r:id="rId59"/>
    <p:sldLayoutId id="2147483667" r:id="rId60"/>
    <p:sldLayoutId id="2147483669" r:id="rId61"/>
    <p:sldLayoutId id="2147483722" r:id="rId62"/>
    <p:sldLayoutId id="2147483723" r:id="rId63"/>
    <p:sldLayoutId id="2147483768" r:id="rId64"/>
    <p:sldLayoutId id="2147483769" r:id="rId65"/>
    <p:sldLayoutId id="2147483770"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4399" kern="1200">
          <a:solidFill>
            <a:schemeClr val="tx1"/>
          </a:solidFill>
          <a:latin typeface="+mj-lt"/>
          <a:ea typeface="+mj-ea"/>
          <a:cs typeface="+mj-cs"/>
        </a:defRPr>
      </a:lvl1pPr>
    </p:titleStyle>
    <p:bodyStyle>
      <a:lvl1pPr marL="225357" indent="-225357" algn="l" defTabSz="914126" rtl="0" eaLnBrk="1" latinLnBrk="0" hangingPunct="1">
        <a:lnSpc>
          <a:spcPct val="90000"/>
        </a:lnSpc>
        <a:spcBef>
          <a:spcPts val="1000"/>
        </a:spcBef>
        <a:buFont typeface="Arial" panose="020B0604020202020204" pitchFamily="34" charset="0"/>
        <a:buChar char="•"/>
        <a:tabLst>
          <a:tab pos="225357" algn="l"/>
        </a:tabLst>
        <a:defRPr sz="2799" kern="1200">
          <a:solidFill>
            <a:schemeClr val="tx1"/>
          </a:solidFill>
          <a:latin typeface="+mn-lt"/>
          <a:ea typeface="+mn-ea"/>
          <a:cs typeface="+mn-cs"/>
        </a:defRPr>
      </a:lvl1pPr>
      <a:lvl2pPr marL="579264" indent="-122201" algn="l" defTabSz="914126"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1029979" indent="-115853"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371189" indent="0" algn="l" defTabSz="914126"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8865" indent="-120614" algn="l" defTabSz="914126" rtl="0" eaLnBrk="1" latinLnBrk="0" hangingPunct="1">
        <a:lnSpc>
          <a:spcPct val="90000"/>
        </a:lnSpc>
        <a:spcBef>
          <a:spcPts val="500"/>
        </a:spcBef>
        <a:buFont typeface="Arial" panose="020B0604020202020204" pitchFamily="34" charset="0"/>
        <a:buChar char="•"/>
        <a:tabLst/>
        <a:defRPr sz="1799" kern="1200">
          <a:solidFill>
            <a:schemeClr val="tx1"/>
          </a:solidFill>
          <a:latin typeface="Forma DJR Micro" pitchFamily="2" charset="77"/>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44">
          <p15:clr>
            <a:srgbClr val="F26B43"/>
          </p15:clr>
        </p15:guide>
        <p15:guide id="3" pos="1248">
          <p15:clr>
            <a:srgbClr val="F26B43"/>
          </p15:clr>
        </p15:guide>
        <p15:guide id="4" pos="240">
          <p15:clr>
            <a:srgbClr val="F26B43"/>
          </p15:clr>
        </p15:guide>
        <p15:guide id="5" pos="5136">
          <p15:clr>
            <a:srgbClr val="F26B43"/>
          </p15:clr>
        </p15:guide>
        <p15:guide id="6" pos="6432">
          <p15:clr>
            <a:srgbClr val="F26B43"/>
          </p15:clr>
        </p15:guide>
        <p15:guide id="7" pos="7440">
          <p15:clr>
            <a:srgbClr val="F26B43"/>
          </p15:clr>
        </p15:guide>
        <p15:guide id="8" orient="horz" pos="240">
          <p15:clr>
            <a:srgbClr val="F26B43"/>
          </p15:clr>
        </p15:guide>
        <p15:guide id="9" orient="horz" pos="192" userDrawn="1">
          <p15:clr>
            <a:srgbClr val="F26B43"/>
          </p15:clr>
        </p15:guide>
        <p15:guide id="10" orient="horz" pos="4128" userDrawn="1">
          <p15:clr>
            <a:srgbClr val="F26B43"/>
          </p15:clr>
        </p15:guide>
        <p15:guide id="11" pos="215" userDrawn="1">
          <p15:clr>
            <a:srgbClr val="F26B43"/>
          </p15:clr>
        </p15:guide>
        <p15:guide id="12" pos="7487" userDrawn="1">
          <p15:clr>
            <a:srgbClr val="F26B43"/>
          </p15:clr>
        </p15:guide>
        <p15:guide id="13" pos="3839" userDrawn="1">
          <p15:clr>
            <a:srgbClr val="F26B43"/>
          </p15:clr>
        </p15:guide>
        <p15:guide id="14" pos="431" userDrawn="1">
          <p15:clr>
            <a:srgbClr val="F26B43"/>
          </p15:clr>
        </p15:guide>
        <p15:guide id="15" pos="72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5923AF-19EC-351B-CF92-2686950E288B}"/>
              </a:ext>
            </a:extLst>
          </p:cNvPr>
          <p:cNvSpPr>
            <a:spLocks noGrp="1"/>
          </p:cNvSpPr>
          <p:nvPr>
            <p:ph type="body" sz="quarter" idx="15"/>
          </p:nvPr>
        </p:nvSpPr>
        <p:spPr/>
        <p:txBody>
          <a:bodyPr/>
          <a:lstStyle/>
          <a:p>
            <a:r>
              <a:rPr lang="en-US" dirty="0"/>
              <a:t>ETMA Service Desk</a:t>
            </a:r>
          </a:p>
        </p:txBody>
      </p:sp>
      <p:sp>
        <p:nvSpPr>
          <p:cNvPr id="7" name="Text Placeholder 6">
            <a:extLst>
              <a:ext uri="{FF2B5EF4-FFF2-40B4-BE49-F238E27FC236}">
                <a16:creationId xmlns:a16="http://schemas.microsoft.com/office/drawing/2014/main" id="{25A92CE5-54FD-8127-19BD-2361C9EF4A42}"/>
              </a:ext>
            </a:extLst>
          </p:cNvPr>
          <p:cNvSpPr>
            <a:spLocks noGrp="1"/>
          </p:cNvSpPr>
          <p:nvPr>
            <p:ph type="body" sz="quarter" idx="16"/>
          </p:nvPr>
        </p:nvSpPr>
        <p:spPr/>
        <p:txBody>
          <a:bodyPr/>
          <a:lstStyle/>
          <a:p>
            <a:r>
              <a:rPr lang="en-US" dirty="0"/>
              <a:t>ETMA Perfect Match</a:t>
            </a:r>
          </a:p>
          <a:p>
            <a:r>
              <a:rPr lang="en-US" dirty="0"/>
              <a:t>Overview</a:t>
            </a:r>
          </a:p>
        </p:txBody>
      </p:sp>
      <p:sp>
        <p:nvSpPr>
          <p:cNvPr id="8" name="Text Placeholder 7">
            <a:extLst>
              <a:ext uri="{FF2B5EF4-FFF2-40B4-BE49-F238E27FC236}">
                <a16:creationId xmlns:a16="http://schemas.microsoft.com/office/drawing/2014/main" id="{9DFA5E72-7EEC-CE36-C672-1D05D52B9611}"/>
              </a:ext>
            </a:extLst>
          </p:cNvPr>
          <p:cNvSpPr>
            <a:spLocks noGrp="1"/>
          </p:cNvSpPr>
          <p:nvPr>
            <p:ph type="body" sz="quarter" idx="18"/>
          </p:nvPr>
        </p:nvSpPr>
        <p:spPr/>
        <p:txBody>
          <a:bodyPr/>
          <a:lstStyle/>
          <a:p>
            <a:r>
              <a:rPr lang="en-US" dirty="0"/>
              <a:t>November 2022</a:t>
            </a:r>
          </a:p>
        </p:txBody>
      </p:sp>
    </p:spTree>
    <p:extLst>
      <p:ext uri="{BB962C8B-B14F-4D97-AF65-F5344CB8AC3E}">
        <p14:creationId xmlns:p14="http://schemas.microsoft.com/office/powerpoint/2010/main" val="176508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F49B5-60D5-1A79-0112-B299B8028F75}"/>
              </a:ext>
            </a:extLst>
          </p:cNvPr>
          <p:cNvSpPr>
            <a:spLocks noGrp="1"/>
          </p:cNvSpPr>
          <p:nvPr>
            <p:ph type="body" idx="37"/>
          </p:nvPr>
        </p:nvSpPr>
        <p:spPr>
          <a:xfrm>
            <a:off x="298730" y="1610090"/>
            <a:ext cx="10940400" cy="2854756"/>
          </a:xfrm>
        </p:spPr>
        <p:txBody>
          <a:bodyPr/>
          <a:lstStyle/>
          <a:p>
            <a:r>
              <a:rPr lang="en-US" dirty="0" err="1"/>
              <a:t>PerfectMatch</a:t>
            </a:r>
            <a:r>
              <a:rPr lang="en-US" dirty="0"/>
              <a:t> is a tool used by the system to pre-translate files.</a:t>
            </a:r>
          </a:p>
          <a:p>
            <a:r>
              <a:rPr lang="en-US" dirty="0"/>
              <a:t> </a:t>
            </a:r>
            <a:r>
              <a:rPr lang="en-US" dirty="0" err="1"/>
              <a:t>PerfectMatch</a:t>
            </a:r>
            <a:r>
              <a:rPr lang="en-US" dirty="0"/>
              <a:t> takes translations from previously translated versions of the same document, or other documents from the same folder structure, and applies the translations to identical segments in new tasks. </a:t>
            </a:r>
            <a:r>
              <a:rPr lang="en-US" dirty="0" err="1"/>
              <a:t>PerfectMatch</a:t>
            </a:r>
            <a:r>
              <a:rPr lang="en-US" dirty="0"/>
              <a:t> also checks segments for context match as well as source text match. </a:t>
            </a:r>
            <a:r>
              <a:rPr lang="en-US" dirty="0" err="1"/>
              <a:t>PerfectMatch</a:t>
            </a:r>
            <a:r>
              <a:rPr lang="en-US" dirty="0"/>
              <a:t> is performed during the preprocessing workflow step when files in new jobs are being prepared for translation. </a:t>
            </a:r>
          </a:p>
          <a:p>
            <a:pPr marL="285750" indent="-285750">
              <a:buFont typeface="Arial" panose="020B0604020202020204" pitchFamily="34" charset="0"/>
              <a:buChar char="•"/>
            </a:pPr>
            <a:r>
              <a:rPr lang="en-US" dirty="0"/>
              <a:t>Segments translated by </a:t>
            </a:r>
            <a:r>
              <a:rPr lang="en-US" dirty="0" err="1"/>
              <a:t>PerfectMatch</a:t>
            </a:r>
            <a:r>
              <a:rPr lang="en-US" dirty="0"/>
              <a:t> are automatically locked and are marked as Confirmed translations. </a:t>
            </a:r>
          </a:p>
          <a:p>
            <a:pPr marL="285750" indent="-285750">
              <a:buFont typeface="Arial" panose="020B0604020202020204" pitchFamily="34" charset="0"/>
              <a:buChar char="•"/>
            </a:pPr>
            <a:r>
              <a:rPr lang="en-US" dirty="0"/>
              <a:t>Only translations created and stored in SDL TMS can be used by </a:t>
            </a:r>
            <a:r>
              <a:rPr lang="en-US" dirty="0" err="1"/>
              <a:t>PerfectMatch</a:t>
            </a:r>
            <a:r>
              <a:rPr lang="en-US" dirty="0"/>
              <a:t>. </a:t>
            </a:r>
          </a:p>
          <a:p>
            <a:pPr marL="285750" indent="-285750">
              <a:buFont typeface="Arial" panose="020B0604020202020204" pitchFamily="34" charset="0"/>
              <a:buChar char="•"/>
            </a:pPr>
            <a:r>
              <a:rPr lang="en-US" dirty="0" err="1"/>
              <a:t>PerfectMatch</a:t>
            </a:r>
            <a:r>
              <a:rPr lang="en-US" dirty="0"/>
              <a:t> is applied before Translation Memory.</a:t>
            </a:r>
          </a:p>
        </p:txBody>
      </p:sp>
      <p:sp>
        <p:nvSpPr>
          <p:cNvPr id="3" name="Title 2">
            <a:extLst>
              <a:ext uri="{FF2B5EF4-FFF2-40B4-BE49-F238E27FC236}">
                <a16:creationId xmlns:a16="http://schemas.microsoft.com/office/drawing/2014/main" id="{9BF6DAA7-0D07-66A1-7971-557AE0C926F7}"/>
              </a:ext>
            </a:extLst>
          </p:cNvPr>
          <p:cNvSpPr>
            <a:spLocks noGrp="1"/>
          </p:cNvSpPr>
          <p:nvPr>
            <p:ph type="title"/>
          </p:nvPr>
        </p:nvSpPr>
        <p:spPr/>
        <p:txBody>
          <a:bodyPr/>
          <a:lstStyle/>
          <a:p>
            <a:r>
              <a:rPr lang="en-US" dirty="0"/>
              <a:t>Perfect Match</a:t>
            </a:r>
          </a:p>
        </p:txBody>
      </p:sp>
      <p:sp>
        <p:nvSpPr>
          <p:cNvPr id="4" name="Slide Number Placeholder 3">
            <a:extLst>
              <a:ext uri="{FF2B5EF4-FFF2-40B4-BE49-F238E27FC236}">
                <a16:creationId xmlns:a16="http://schemas.microsoft.com/office/drawing/2014/main" id="{F24ED21A-B2D3-F796-5059-D9BB11066C02}"/>
              </a:ext>
            </a:extLst>
          </p:cNvPr>
          <p:cNvSpPr>
            <a:spLocks noGrp="1"/>
          </p:cNvSpPr>
          <p:nvPr>
            <p:ph type="sldNum" sz="quarter" idx="12"/>
          </p:nvPr>
        </p:nvSpPr>
        <p:spPr/>
        <p:txBody>
          <a:bodyPr/>
          <a:lstStyle/>
          <a:p>
            <a:fld id="{00DE720E-C72B-42F0-AD69-52D60E3C605E}" type="slidenum">
              <a:rPr lang="en-US" smtClean="0"/>
              <a:pPr/>
              <a:t>2</a:t>
            </a:fld>
            <a:endParaRPr lang="en-US"/>
          </a:p>
        </p:txBody>
      </p:sp>
    </p:spTree>
    <p:extLst>
      <p:ext uri="{BB962C8B-B14F-4D97-AF65-F5344CB8AC3E}">
        <p14:creationId xmlns:p14="http://schemas.microsoft.com/office/powerpoint/2010/main" val="30241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6A574-A025-EB12-CA31-502E7D80C8A3}"/>
              </a:ext>
            </a:extLst>
          </p:cNvPr>
          <p:cNvSpPr>
            <a:spLocks noGrp="1"/>
          </p:cNvSpPr>
          <p:nvPr>
            <p:ph type="body" idx="37"/>
          </p:nvPr>
        </p:nvSpPr>
        <p:spPr>
          <a:xfrm>
            <a:off x="298731" y="1610090"/>
            <a:ext cx="5786438" cy="4342471"/>
          </a:xfrm>
        </p:spPr>
        <p:txBody>
          <a:bodyPr/>
          <a:lstStyle/>
          <a:p>
            <a:r>
              <a:rPr lang="en-US" dirty="0"/>
              <a:t>SDL TMS uses workflows to control the passage of tasks through the translation process.</a:t>
            </a:r>
          </a:p>
          <a:p>
            <a:r>
              <a:rPr lang="en-US" dirty="0"/>
              <a:t>A workflow consists of a number of separate workflow steps arranged in a sequence. Each step contains a different piece of processing to be performed on a task. Some steps are performed by the SDL TMS application, and some are performed by people. Steps performed by SDL TMS are known as ‘System’ steps and steps performed by people are known as ‘Human’ steps.</a:t>
            </a:r>
          </a:p>
          <a:p>
            <a:r>
              <a:rPr lang="en-US" dirty="0"/>
              <a:t>In the example workflow below, the first step is Pre-processing. Pre-processing is a System step where translation tasks are created, and translation memory and </a:t>
            </a:r>
            <a:r>
              <a:rPr lang="en-US" dirty="0" err="1"/>
              <a:t>PerfectMatch</a:t>
            </a:r>
            <a:r>
              <a:rPr lang="en-US" dirty="0"/>
              <a:t> are applied. The second step is Authorization, this is a human step where a person gives the authorization for translations to be performed.</a:t>
            </a:r>
          </a:p>
        </p:txBody>
      </p:sp>
      <p:sp>
        <p:nvSpPr>
          <p:cNvPr id="3" name="Title 2">
            <a:extLst>
              <a:ext uri="{FF2B5EF4-FFF2-40B4-BE49-F238E27FC236}">
                <a16:creationId xmlns:a16="http://schemas.microsoft.com/office/drawing/2014/main" id="{A7AB1436-1427-9FD0-47DC-790C897519C3}"/>
              </a:ext>
            </a:extLst>
          </p:cNvPr>
          <p:cNvSpPr>
            <a:spLocks noGrp="1"/>
          </p:cNvSpPr>
          <p:nvPr>
            <p:ph type="title"/>
          </p:nvPr>
        </p:nvSpPr>
        <p:spPr/>
        <p:txBody>
          <a:bodyPr/>
          <a:lstStyle/>
          <a:p>
            <a:r>
              <a:rPr lang="en-US" dirty="0"/>
              <a:t>Perfect Match in Workflows</a:t>
            </a:r>
          </a:p>
        </p:txBody>
      </p:sp>
      <p:sp>
        <p:nvSpPr>
          <p:cNvPr id="4" name="Slide Number Placeholder 3">
            <a:extLst>
              <a:ext uri="{FF2B5EF4-FFF2-40B4-BE49-F238E27FC236}">
                <a16:creationId xmlns:a16="http://schemas.microsoft.com/office/drawing/2014/main" id="{965D757F-4934-D6F2-7C80-AE80ECA3A336}"/>
              </a:ext>
            </a:extLst>
          </p:cNvPr>
          <p:cNvSpPr>
            <a:spLocks noGrp="1"/>
          </p:cNvSpPr>
          <p:nvPr>
            <p:ph type="sldNum" sz="quarter" idx="12"/>
          </p:nvPr>
        </p:nvSpPr>
        <p:spPr/>
        <p:txBody>
          <a:bodyPr/>
          <a:lstStyle/>
          <a:p>
            <a:fld id="{00DE720E-C72B-42F0-AD69-52D60E3C605E}" type="slidenum">
              <a:rPr lang="en-US" smtClean="0"/>
              <a:pPr/>
              <a:t>3</a:t>
            </a:fld>
            <a:endParaRPr lang="en-US"/>
          </a:p>
        </p:txBody>
      </p:sp>
      <p:pic>
        <p:nvPicPr>
          <p:cNvPr id="6" name="Picture 5">
            <a:extLst>
              <a:ext uri="{FF2B5EF4-FFF2-40B4-BE49-F238E27FC236}">
                <a16:creationId xmlns:a16="http://schemas.microsoft.com/office/drawing/2014/main" id="{0916C94C-2964-2AF3-D56A-5ED9591F82E2}"/>
              </a:ext>
            </a:extLst>
          </p:cNvPr>
          <p:cNvPicPr>
            <a:picLocks noChangeAspect="1"/>
          </p:cNvPicPr>
          <p:nvPr/>
        </p:nvPicPr>
        <p:blipFill>
          <a:blip r:embed="rId2"/>
          <a:stretch>
            <a:fillRect/>
          </a:stretch>
        </p:blipFill>
        <p:spPr>
          <a:xfrm>
            <a:off x="6103656" y="1610089"/>
            <a:ext cx="5640230" cy="4169273"/>
          </a:xfrm>
          <a:prstGeom prst="rect">
            <a:avLst/>
          </a:prstGeom>
        </p:spPr>
      </p:pic>
    </p:spTree>
    <p:extLst>
      <p:ext uri="{BB962C8B-B14F-4D97-AF65-F5344CB8AC3E}">
        <p14:creationId xmlns:p14="http://schemas.microsoft.com/office/powerpoint/2010/main" val="139246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F5B9-BEFA-2384-304F-C9B2C2756160}"/>
              </a:ext>
            </a:extLst>
          </p:cNvPr>
          <p:cNvSpPr>
            <a:spLocks noGrp="1"/>
          </p:cNvSpPr>
          <p:nvPr>
            <p:ph type="title"/>
          </p:nvPr>
        </p:nvSpPr>
        <p:spPr/>
        <p:txBody>
          <a:bodyPr/>
          <a:lstStyle/>
          <a:p>
            <a:r>
              <a:rPr lang="en-US" dirty="0"/>
              <a:t>Perfect Match Setup</a:t>
            </a:r>
          </a:p>
        </p:txBody>
      </p:sp>
      <p:sp>
        <p:nvSpPr>
          <p:cNvPr id="4" name="Slide Number Placeholder 3">
            <a:extLst>
              <a:ext uri="{FF2B5EF4-FFF2-40B4-BE49-F238E27FC236}">
                <a16:creationId xmlns:a16="http://schemas.microsoft.com/office/drawing/2014/main" id="{3FDB05D8-E134-F46B-56D7-AC6A2139D3A7}"/>
              </a:ext>
            </a:extLst>
          </p:cNvPr>
          <p:cNvSpPr>
            <a:spLocks noGrp="1"/>
          </p:cNvSpPr>
          <p:nvPr>
            <p:ph type="sldNum" sz="quarter" idx="12"/>
          </p:nvPr>
        </p:nvSpPr>
        <p:spPr/>
        <p:txBody>
          <a:bodyPr/>
          <a:lstStyle/>
          <a:p>
            <a:fld id="{00DE720E-C72B-42F0-AD69-52D60E3C605E}" type="slidenum">
              <a:rPr lang="en-US" smtClean="0"/>
              <a:pPr/>
              <a:t>4</a:t>
            </a:fld>
            <a:endParaRPr lang="en-US"/>
          </a:p>
        </p:txBody>
      </p:sp>
      <p:graphicFrame>
        <p:nvGraphicFramePr>
          <p:cNvPr id="5" name="Table 5">
            <a:extLst>
              <a:ext uri="{FF2B5EF4-FFF2-40B4-BE49-F238E27FC236}">
                <a16:creationId xmlns:a16="http://schemas.microsoft.com/office/drawing/2014/main" id="{764EF4CF-2777-E254-4582-CC19F254CA0F}"/>
              </a:ext>
            </a:extLst>
          </p:cNvPr>
          <p:cNvGraphicFramePr>
            <a:graphicFrameLocks noGrp="1"/>
          </p:cNvGraphicFramePr>
          <p:nvPr>
            <p:extLst>
              <p:ext uri="{D42A27DB-BD31-4B8C-83A1-F6EECF244321}">
                <p14:modId xmlns:p14="http://schemas.microsoft.com/office/powerpoint/2010/main" val="2996830003"/>
              </p:ext>
            </p:extLst>
          </p:nvPr>
        </p:nvGraphicFramePr>
        <p:xfrm>
          <a:off x="424544" y="1486566"/>
          <a:ext cx="10949635" cy="5186680"/>
        </p:xfrm>
        <a:graphic>
          <a:graphicData uri="http://schemas.openxmlformats.org/drawingml/2006/table">
            <a:tbl>
              <a:tblPr firstRow="1" bandRow="1">
                <a:tableStyleId>{6E25E649-3F16-4E02-A733-19D2CDBF48F0}</a:tableStyleId>
              </a:tblPr>
              <a:tblGrid>
                <a:gridCol w="3332594">
                  <a:extLst>
                    <a:ext uri="{9D8B030D-6E8A-4147-A177-3AD203B41FA5}">
                      <a16:colId xmlns:a16="http://schemas.microsoft.com/office/drawing/2014/main" val="2144439480"/>
                    </a:ext>
                  </a:extLst>
                </a:gridCol>
                <a:gridCol w="7617041">
                  <a:extLst>
                    <a:ext uri="{9D8B030D-6E8A-4147-A177-3AD203B41FA5}">
                      <a16:colId xmlns:a16="http://schemas.microsoft.com/office/drawing/2014/main" val="2581451010"/>
                    </a:ext>
                  </a:extLst>
                </a:gridCol>
              </a:tblGrid>
              <a:tr h="370840">
                <a:tc>
                  <a:txBody>
                    <a:bodyPr/>
                    <a:lstStyle/>
                    <a:p>
                      <a:r>
                        <a:rPr lang="en-US" sz="1400" dirty="0"/>
                        <a:t>Setting</a:t>
                      </a:r>
                    </a:p>
                  </a:txBody>
                  <a:tcPr/>
                </a:tc>
                <a:tc>
                  <a:txBody>
                    <a:bodyPr/>
                    <a:lstStyle/>
                    <a:p>
                      <a:r>
                        <a:rPr lang="en-US" sz="1400" dirty="0"/>
                        <a:t>Description</a:t>
                      </a:r>
                    </a:p>
                  </a:txBody>
                  <a:tcPr/>
                </a:tc>
                <a:extLst>
                  <a:ext uri="{0D108BD9-81ED-4DB2-BD59-A6C34878D82A}">
                    <a16:rowId xmlns:a16="http://schemas.microsoft.com/office/drawing/2014/main" val="2665380835"/>
                  </a:ext>
                </a:extLst>
              </a:tr>
              <a:tr h="370840">
                <a:tc>
                  <a:txBody>
                    <a:bodyPr/>
                    <a:lstStyle/>
                    <a:p>
                      <a:r>
                        <a:rPr lang="en-US" sz="1400" dirty="0" err="1"/>
                        <a:t>PerfectMatch</a:t>
                      </a:r>
                      <a:r>
                        <a:rPr lang="en-US" sz="1400" dirty="0"/>
                        <a:t> Enabled</a:t>
                      </a:r>
                    </a:p>
                  </a:txBody>
                  <a:tcPr/>
                </a:tc>
                <a:tc>
                  <a:txBody>
                    <a:bodyPr/>
                    <a:lstStyle/>
                    <a:p>
                      <a:r>
                        <a:rPr lang="en-US" sz="1400" dirty="0"/>
                        <a:t>This option is selected to enable the Perfect Match on the configuration</a:t>
                      </a:r>
                    </a:p>
                  </a:txBody>
                  <a:tcPr/>
                </a:tc>
                <a:extLst>
                  <a:ext uri="{0D108BD9-81ED-4DB2-BD59-A6C34878D82A}">
                    <a16:rowId xmlns:a16="http://schemas.microsoft.com/office/drawing/2014/main" val="3895632788"/>
                  </a:ext>
                </a:extLst>
              </a:tr>
              <a:tr h="370840">
                <a:tc>
                  <a:txBody>
                    <a:bodyPr/>
                    <a:lstStyle/>
                    <a:p>
                      <a:r>
                        <a:rPr lang="en-US" sz="1400" dirty="0"/>
                        <a:t>Include tasks from active jobs</a:t>
                      </a:r>
                    </a:p>
                  </a:txBody>
                  <a:tcPr/>
                </a:tc>
                <a:tc>
                  <a:txBody>
                    <a:bodyPr/>
                    <a:lstStyle/>
                    <a:p>
                      <a:r>
                        <a:rPr lang="en-US" sz="1400" dirty="0"/>
                        <a:t>This option allows the Perfect Match to include completed tasks from active jobs within the candidate list</a:t>
                      </a:r>
                    </a:p>
                  </a:txBody>
                  <a:tcPr/>
                </a:tc>
                <a:extLst>
                  <a:ext uri="{0D108BD9-81ED-4DB2-BD59-A6C34878D82A}">
                    <a16:rowId xmlns:a16="http://schemas.microsoft.com/office/drawing/2014/main" val="1089634456"/>
                  </a:ext>
                </a:extLst>
              </a:tr>
              <a:tr h="370840">
                <a:tc>
                  <a:txBody>
                    <a:bodyPr/>
                    <a:lstStyle/>
                    <a:p>
                      <a:r>
                        <a:rPr lang="en-US" sz="1400" dirty="0"/>
                        <a:t>Exact filename match</a:t>
                      </a:r>
                    </a:p>
                  </a:txBody>
                  <a:tcPr/>
                </a:tc>
                <a:tc>
                  <a:txBody>
                    <a:bodyPr/>
                    <a:lstStyle/>
                    <a:p>
                      <a:r>
                        <a:rPr lang="en-US" sz="1400" dirty="0"/>
                        <a:t>Apply Perfect Match only where old and new files have exactly the same name</a:t>
                      </a:r>
                    </a:p>
                  </a:txBody>
                  <a:tcPr/>
                </a:tc>
                <a:extLst>
                  <a:ext uri="{0D108BD9-81ED-4DB2-BD59-A6C34878D82A}">
                    <a16:rowId xmlns:a16="http://schemas.microsoft.com/office/drawing/2014/main" val="25568117"/>
                  </a:ext>
                </a:extLst>
              </a:tr>
              <a:tr h="370840">
                <a:tc>
                  <a:txBody>
                    <a:bodyPr/>
                    <a:lstStyle/>
                    <a:p>
                      <a:r>
                        <a:rPr lang="en-US" sz="1400" dirty="0"/>
                        <a:t>Filename regular expression</a:t>
                      </a:r>
                    </a:p>
                  </a:txBody>
                  <a:tcPr/>
                </a:tc>
                <a:tc>
                  <a:txBody>
                    <a:bodyPr/>
                    <a:lstStyle/>
                    <a:p>
                      <a:r>
                        <a:rPr lang="en-US" sz="1400" dirty="0"/>
                        <a:t>Use a regular expression to include items from filenames that would prevent their selection for perfect matching.</a:t>
                      </a:r>
                    </a:p>
                  </a:txBody>
                  <a:tcPr/>
                </a:tc>
                <a:extLst>
                  <a:ext uri="{0D108BD9-81ED-4DB2-BD59-A6C34878D82A}">
                    <a16:rowId xmlns:a16="http://schemas.microsoft.com/office/drawing/2014/main" val="1969275038"/>
                  </a:ext>
                </a:extLst>
              </a:tr>
              <a:tr h="370840">
                <a:tc>
                  <a:txBody>
                    <a:bodyPr/>
                    <a:lstStyle/>
                    <a:p>
                      <a:r>
                        <a:rPr lang="en-US" sz="1400" dirty="0"/>
                        <a:t>Filename regular expression replace template</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400" dirty="0"/>
                        <a:t>Use a regular expression to negate items from filenames that would prevent their selection for perfect matching.</a:t>
                      </a:r>
                    </a:p>
                  </a:txBody>
                  <a:tcPr/>
                </a:tc>
                <a:extLst>
                  <a:ext uri="{0D108BD9-81ED-4DB2-BD59-A6C34878D82A}">
                    <a16:rowId xmlns:a16="http://schemas.microsoft.com/office/drawing/2014/main" val="1119224526"/>
                  </a:ext>
                </a:extLst>
              </a:tr>
              <a:tr h="370840">
                <a:tc>
                  <a:txBody>
                    <a:bodyPr/>
                    <a:lstStyle/>
                    <a:p>
                      <a:r>
                        <a:rPr lang="en-US" sz="1400" dirty="0"/>
                        <a:t>Exact folder match</a:t>
                      </a:r>
                    </a:p>
                  </a:txBody>
                  <a:tcPr/>
                </a:tc>
                <a:tc>
                  <a:txBody>
                    <a:bodyPr/>
                    <a:lstStyle/>
                    <a:p>
                      <a:r>
                        <a:rPr lang="en-US" sz="1400" dirty="0"/>
                        <a:t>Apply Perfect Match only when the old file came from the exact folder as the new file</a:t>
                      </a:r>
                    </a:p>
                  </a:txBody>
                  <a:tcPr/>
                </a:tc>
                <a:extLst>
                  <a:ext uri="{0D108BD9-81ED-4DB2-BD59-A6C34878D82A}">
                    <a16:rowId xmlns:a16="http://schemas.microsoft.com/office/drawing/2014/main" val="1521479165"/>
                  </a:ext>
                </a:extLst>
              </a:tr>
              <a:tr h="370840">
                <a:tc>
                  <a:txBody>
                    <a:bodyPr/>
                    <a:lstStyle/>
                    <a:p>
                      <a:r>
                        <a:rPr lang="en-US" sz="1400" dirty="0"/>
                        <a:t>Exact organization match</a:t>
                      </a:r>
                    </a:p>
                  </a:txBody>
                  <a:tcPr/>
                </a:tc>
                <a:tc>
                  <a:txBody>
                    <a:bodyPr/>
                    <a:lstStyle/>
                    <a:p>
                      <a:r>
                        <a:rPr lang="en-US" sz="1400" dirty="0"/>
                        <a:t>Apply Perfect Match where the old files where also created </a:t>
                      </a:r>
                      <a:r>
                        <a:rPr lang="en-US" sz="1400" dirty="0" err="1"/>
                        <a:t>unde</a:t>
                      </a:r>
                      <a:r>
                        <a:rPr lang="en-US" sz="1400" dirty="0"/>
                        <a:t> the same Organization</a:t>
                      </a:r>
                    </a:p>
                  </a:txBody>
                  <a:tcPr/>
                </a:tc>
                <a:extLst>
                  <a:ext uri="{0D108BD9-81ED-4DB2-BD59-A6C34878D82A}">
                    <a16:rowId xmlns:a16="http://schemas.microsoft.com/office/drawing/2014/main" val="1011426022"/>
                  </a:ext>
                </a:extLst>
              </a:tr>
              <a:tr h="370840">
                <a:tc>
                  <a:txBody>
                    <a:bodyPr/>
                    <a:lstStyle/>
                    <a:p>
                      <a:r>
                        <a:rPr lang="en-US" sz="1400" dirty="0"/>
                        <a:t>Exact configuration match</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400" dirty="0"/>
                        <a:t>Apply Perfect Match where the old files where also created </a:t>
                      </a:r>
                      <a:r>
                        <a:rPr lang="en-US" sz="1400" dirty="0" err="1"/>
                        <a:t>unde</a:t>
                      </a:r>
                      <a:r>
                        <a:rPr lang="en-US" sz="1400" dirty="0"/>
                        <a:t> the same Configuration</a:t>
                      </a:r>
                    </a:p>
                  </a:txBody>
                  <a:tcPr/>
                </a:tc>
                <a:extLst>
                  <a:ext uri="{0D108BD9-81ED-4DB2-BD59-A6C34878D82A}">
                    <a16:rowId xmlns:a16="http://schemas.microsoft.com/office/drawing/2014/main" val="1528258088"/>
                  </a:ext>
                </a:extLst>
              </a:tr>
              <a:tr h="370840">
                <a:tc>
                  <a:txBody>
                    <a:bodyPr/>
                    <a:lstStyle/>
                    <a:p>
                      <a:r>
                        <a:rPr lang="en-US" sz="1400" dirty="0"/>
                        <a:t>Maximum file age (days)</a:t>
                      </a:r>
                    </a:p>
                  </a:txBody>
                  <a:tcPr/>
                </a:tc>
                <a:tc>
                  <a:txBody>
                    <a:bodyPr/>
                    <a:lstStyle/>
                    <a:p>
                      <a:r>
                        <a:rPr lang="en-US" sz="1400" dirty="0"/>
                        <a:t>Files older than this are not considered for Perfect matching. The age is expressed in days.</a:t>
                      </a:r>
                    </a:p>
                  </a:txBody>
                  <a:tcPr/>
                </a:tc>
                <a:extLst>
                  <a:ext uri="{0D108BD9-81ED-4DB2-BD59-A6C34878D82A}">
                    <a16:rowId xmlns:a16="http://schemas.microsoft.com/office/drawing/2014/main" val="820768631"/>
                  </a:ext>
                </a:extLst>
              </a:tr>
              <a:tr h="370840">
                <a:tc>
                  <a:txBody>
                    <a:bodyPr/>
                    <a:lstStyle/>
                    <a:p>
                      <a:r>
                        <a:rPr lang="en-US" sz="1400" dirty="0"/>
                        <a:t>Maximum number of candidates</a:t>
                      </a:r>
                    </a:p>
                  </a:txBody>
                  <a:tcPr/>
                </a:tc>
                <a:tc>
                  <a:txBody>
                    <a:bodyPr/>
                    <a:lstStyle/>
                    <a:p>
                      <a:r>
                        <a:rPr lang="en-US" sz="1400" dirty="0"/>
                        <a:t>Limit the number of files used for Perfect Matching. For example, if the limit is 5, the 5 files containing the most matches will be selected.</a:t>
                      </a:r>
                    </a:p>
                  </a:txBody>
                  <a:tcPr/>
                </a:tc>
                <a:extLst>
                  <a:ext uri="{0D108BD9-81ED-4DB2-BD59-A6C34878D82A}">
                    <a16:rowId xmlns:a16="http://schemas.microsoft.com/office/drawing/2014/main" val="2088979843"/>
                  </a:ext>
                </a:extLst>
              </a:tr>
              <a:tr h="370840">
                <a:tc>
                  <a:txBody>
                    <a:bodyPr/>
                    <a:lstStyle/>
                    <a:p>
                      <a:r>
                        <a:rPr lang="en-US" sz="1400" dirty="0"/>
                        <a:t>Enable additional </a:t>
                      </a:r>
                      <a:r>
                        <a:rPr lang="en-US" sz="1400" dirty="0" err="1"/>
                        <a:t>PerfectMatch</a:t>
                      </a:r>
                      <a:r>
                        <a:rPr lang="en-US" sz="1400" dirty="0"/>
                        <a:t> filtering</a:t>
                      </a:r>
                    </a:p>
                  </a:txBody>
                  <a:tcPr/>
                </a:tc>
                <a:tc>
                  <a:txBody>
                    <a:bodyPr/>
                    <a:lstStyle/>
                    <a:p>
                      <a:r>
                        <a:rPr lang="en-US" sz="1400" dirty="0"/>
                        <a:t>Select this to enable the job creator to view and filter the list of files selected for Perfect Matching.</a:t>
                      </a:r>
                    </a:p>
                  </a:txBody>
                  <a:tcPr/>
                </a:tc>
                <a:extLst>
                  <a:ext uri="{0D108BD9-81ED-4DB2-BD59-A6C34878D82A}">
                    <a16:rowId xmlns:a16="http://schemas.microsoft.com/office/drawing/2014/main" val="879202314"/>
                  </a:ext>
                </a:extLst>
              </a:tr>
            </a:tbl>
          </a:graphicData>
        </a:graphic>
      </p:graphicFrame>
    </p:spTree>
    <p:extLst>
      <p:ext uri="{BB962C8B-B14F-4D97-AF65-F5344CB8AC3E}">
        <p14:creationId xmlns:p14="http://schemas.microsoft.com/office/powerpoint/2010/main" val="67847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9978F-0856-AF09-DD89-594635C7D700}"/>
              </a:ext>
            </a:extLst>
          </p:cNvPr>
          <p:cNvSpPr>
            <a:spLocks noGrp="1"/>
          </p:cNvSpPr>
          <p:nvPr>
            <p:ph type="body" idx="37"/>
          </p:nvPr>
        </p:nvSpPr>
        <p:spPr>
          <a:xfrm>
            <a:off x="298730" y="1610090"/>
            <a:ext cx="7398210" cy="4107919"/>
          </a:xfrm>
        </p:spPr>
        <p:txBody>
          <a:bodyPr/>
          <a:lstStyle/>
          <a:p>
            <a:r>
              <a:rPr lang="en-US" u="sng" dirty="0"/>
              <a:t>If you choose a configuration that contains </a:t>
            </a:r>
            <a:r>
              <a:rPr lang="en-US" u="sng" dirty="0" err="1"/>
              <a:t>PerfectMatch</a:t>
            </a:r>
            <a:r>
              <a:rPr lang="en-US" u="sng" dirty="0"/>
              <a:t> options, the </a:t>
            </a:r>
            <a:r>
              <a:rPr lang="en-US" u="sng" dirty="0" err="1"/>
              <a:t>PerfectMatch</a:t>
            </a:r>
            <a:r>
              <a:rPr lang="en-US" u="sng" dirty="0"/>
              <a:t> tab will be enabled.</a:t>
            </a:r>
          </a:p>
          <a:p>
            <a:r>
              <a:rPr lang="en-US" dirty="0" err="1"/>
              <a:t>PerfectMatch</a:t>
            </a:r>
            <a:r>
              <a:rPr lang="en-US" dirty="0"/>
              <a:t> translations are taken from earlier versions of the same file or related files that were previously translated and approved in SDL TMS.</a:t>
            </a:r>
          </a:p>
          <a:p>
            <a:r>
              <a:rPr lang="en-US" dirty="0"/>
              <a:t>If the configuration you have selected contains </a:t>
            </a:r>
            <a:r>
              <a:rPr lang="en-US" dirty="0" err="1"/>
              <a:t>PerfectMatch</a:t>
            </a:r>
            <a:r>
              <a:rPr lang="en-US" dirty="0"/>
              <a:t> options, you can use this tab to limit the selection of files to be used by </a:t>
            </a:r>
            <a:r>
              <a:rPr lang="en-US" dirty="0" err="1"/>
              <a:t>PerfectMatch</a:t>
            </a:r>
            <a:r>
              <a:rPr lang="en-US" dirty="0"/>
              <a:t> to files that were translated during a specified date range.</a:t>
            </a:r>
          </a:p>
          <a:p>
            <a:r>
              <a:rPr lang="en-US" dirty="0"/>
              <a:t>When you select </a:t>
            </a:r>
            <a:r>
              <a:rPr lang="en-US" b="1" dirty="0"/>
              <a:t>Enable </a:t>
            </a:r>
            <a:r>
              <a:rPr lang="en-US" b="1" dirty="0" err="1"/>
              <a:t>PerfectMatch</a:t>
            </a:r>
            <a:r>
              <a:rPr lang="en-US" b="1" dirty="0"/>
              <a:t> on selected jobs only</a:t>
            </a:r>
            <a:r>
              <a:rPr lang="en-US" dirty="0"/>
              <a:t>, the tab displays a list of all jobs that could be checked for the presence of files which could be used by </a:t>
            </a:r>
            <a:r>
              <a:rPr lang="en-US" dirty="0" err="1"/>
              <a:t>PerfectMatch</a:t>
            </a:r>
            <a:r>
              <a:rPr lang="en-US" dirty="0"/>
              <a:t>.</a:t>
            </a:r>
          </a:p>
          <a:p>
            <a:pPr marL="285750" indent="-285750">
              <a:buFont typeface="Arial" panose="020B0604020202020204" pitchFamily="34" charset="0"/>
              <a:buChar char="•"/>
            </a:pPr>
            <a:r>
              <a:rPr lang="en-US" dirty="0"/>
              <a:t>You filter jobs out of the list using the date on which the job was created. Use the calendar icons to create a date range and click </a:t>
            </a:r>
            <a:r>
              <a:rPr lang="en-US" b="1" dirty="0"/>
              <a:t>Filter</a:t>
            </a:r>
            <a:r>
              <a:rPr lang="en-US" dirty="0"/>
              <a:t>, jobs created outside the date range are removed from the list. To restore the list to its original state, click </a:t>
            </a:r>
            <a:r>
              <a:rPr lang="en-US" b="1" dirty="0"/>
              <a:t>Reset</a:t>
            </a:r>
            <a:r>
              <a:rPr lang="en-US" dirty="0"/>
              <a:t>.</a:t>
            </a:r>
          </a:p>
          <a:p>
            <a:pPr marL="285750" indent="-285750">
              <a:buFont typeface="Arial" panose="020B0604020202020204" pitchFamily="34" charset="0"/>
              <a:buChar char="•"/>
            </a:pPr>
            <a:r>
              <a:rPr lang="en-US" dirty="0"/>
              <a:t>If </a:t>
            </a:r>
            <a:r>
              <a:rPr lang="en-US" b="1" dirty="0"/>
              <a:t>Enable </a:t>
            </a:r>
            <a:r>
              <a:rPr lang="en-US" b="1" dirty="0" err="1"/>
              <a:t>PerfectMatch</a:t>
            </a:r>
            <a:r>
              <a:rPr lang="en-US" b="1" dirty="0"/>
              <a:t> on selected jobs only </a:t>
            </a:r>
            <a:r>
              <a:rPr lang="en-US" dirty="0"/>
              <a:t>is selected when the job is created, only the jobs listed here will be considered by </a:t>
            </a:r>
            <a:r>
              <a:rPr lang="en-US" dirty="0" err="1"/>
              <a:t>PerfectMatch</a:t>
            </a:r>
            <a:r>
              <a:rPr lang="en-US" dirty="0"/>
              <a:t>.</a:t>
            </a:r>
          </a:p>
          <a:p>
            <a:endParaRPr lang="en-US" dirty="0"/>
          </a:p>
        </p:txBody>
      </p:sp>
      <p:sp>
        <p:nvSpPr>
          <p:cNvPr id="3" name="Title 2">
            <a:extLst>
              <a:ext uri="{FF2B5EF4-FFF2-40B4-BE49-F238E27FC236}">
                <a16:creationId xmlns:a16="http://schemas.microsoft.com/office/drawing/2014/main" id="{F18B735D-6E34-1F11-C0DC-5E55D22AE41F}"/>
              </a:ext>
            </a:extLst>
          </p:cNvPr>
          <p:cNvSpPr>
            <a:spLocks noGrp="1"/>
          </p:cNvSpPr>
          <p:nvPr>
            <p:ph type="title"/>
          </p:nvPr>
        </p:nvSpPr>
        <p:spPr/>
        <p:txBody>
          <a:bodyPr/>
          <a:lstStyle/>
          <a:p>
            <a:r>
              <a:rPr lang="en-US" dirty="0"/>
              <a:t>Perfect Match options at Job Creation</a:t>
            </a:r>
          </a:p>
        </p:txBody>
      </p:sp>
      <p:sp>
        <p:nvSpPr>
          <p:cNvPr id="4" name="Slide Number Placeholder 3">
            <a:extLst>
              <a:ext uri="{FF2B5EF4-FFF2-40B4-BE49-F238E27FC236}">
                <a16:creationId xmlns:a16="http://schemas.microsoft.com/office/drawing/2014/main" id="{EF241373-C6C5-3442-8494-F56236D3B548}"/>
              </a:ext>
            </a:extLst>
          </p:cNvPr>
          <p:cNvSpPr>
            <a:spLocks noGrp="1"/>
          </p:cNvSpPr>
          <p:nvPr>
            <p:ph type="sldNum" sz="quarter" idx="12"/>
          </p:nvPr>
        </p:nvSpPr>
        <p:spPr/>
        <p:txBody>
          <a:bodyPr/>
          <a:lstStyle/>
          <a:p>
            <a:fld id="{00DE720E-C72B-42F0-AD69-52D60E3C605E}" type="slidenum">
              <a:rPr lang="en-US" smtClean="0"/>
              <a:pPr/>
              <a:t>5</a:t>
            </a:fld>
            <a:endParaRPr lang="en-US"/>
          </a:p>
        </p:txBody>
      </p:sp>
      <p:pic>
        <p:nvPicPr>
          <p:cNvPr id="6" name="Picture 5">
            <a:extLst>
              <a:ext uri="{FF2B5EF4-FFF2-40B4-BE49-F238E27FC236}">
                <a16:creationId xmlns:a16="http://schemas.microsoft.com/office/drawing/2014/main" id="{3023A238-221D-E577-AE25-CE9432CAF598}"/>
              </a:ext>
            </a:extLst>
          </p:cNvPr>
          <p:cNvPicPr>
            <a:picLocks noChangeAspect="1"/>
          </p:cNvPicPr>
          <p:nvPr/>
        </p:nvPicPr>
        <p:blipFill>
          <a:blip r:embed="rId2"/>
          <a:stretch>
            <a:fillRect/>
          </a:stretch>
        </p:blipFill>
        <p:spPr>
          <a:xfrm>
            <a:off x="7696940" y="1804974"/>
            <a:ext cx="4092295" cy="2644369"/>
          </a:xfrm>
          <a:prstGeom prst="rect">
            <a:avLst/>
          </a:prstGeom>
        </p:spPr>
      </p:pic>
      <p:sp>
        <p:nvSpPr>
          <p:cNvPr id="8" name="TextBox 7">
            <a:extLst>
              <a:ext uri="{FF2B5EF4-FFF2-40B4-BE49-F238E27FC236}">
                <a16:creationId xmlns:a16="http://schemas.microsoft.com/office/drawing/2014/main" id="{4F44A656-D191-2766-D56F-AB094335A876}"/>
              </a:ext>
            </a:extLst>
          </p:cNvPr>
          <p:cNvSpPr txBox="1"/>
          <p:nvPr/>
        </p:nvSpPr>
        <p:spPr>
          <a:xfrm>
            <a:off x="7696940" y="4449343"/>
            <a:ext cx="3857348" cy="830997"/>
          </a:xfrm>
          <a:prstGeom prst="rect">
            <a:avLst/>
          </a:prstGeom>
          <a:noFill/>
        </p:spPr>
        <p:txBody>
          <a:bodyPr wrap="square">
            <a:spAutoFit/>
          </a:bodyPr>
          <a:lstStyle/>
          <a:p>
            <a:r>
              <a:rPr lang="en-US" sz="1600" b="1" dirty="0"/>
              <a:t>Note</a:t>
            </a:r>
            <a:r>
              <a:rPr lang="en-US" sz="1600" dirty="0"/>
              <a:t>: This tab is disabled if the configuration you have chosen does not contain </a:t>
            </a:r>
            <a:r>
              <a:rPr lang="en-US" sz="1600" dirty="0" err="1"/>
              <a:t>PerfectMatch</a:t>
            </a:r>
            <a:r>
              <a:rPr lang="en-US" sz="1600" dirty="0"/>
              <a:t> filtering options.</a:t>
            </a:r>
          </a:p>
        </p:txBody>
      </p:sp>
    </p:spTree>
    <p:extLst>
      <p:ext uri="{BB962C8B-B14F-4D97-AF65-F5344CB8AC3E}">
        <p14:creationId xmlns:p14="http://schemas.microsoft.com/office/powerpoint/2010/main" val="44473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3C72B-C983-D8CB-C94C-37F3025D2ED4}"/>
              </a:ext>
            </a:extLst>
          </p:cNvPr>
          <p:cNvSpPr>
            <a:spLocks noGrp="1"/>
          </p:cNvSpPr>
          <p:nvPr>
            <p:ph type="title"/>
          </p:nvPr>
        </p:nvSpPr>
        <p:spPr/>
        <p:txBody>
          <a:bodyPr/>
          <a:lstStyle/>
          <a:p>
            <a:r>
              <a:rPr lang="en-US" dirty="0"/>
              <a:t>Perfect Match options at Job Creation [2]</a:t>
            </a:r>
          </a:p>
        </p:txBody>
      </p:sp>
      <p:sp>
        <p:nvSpPr>
          <p:cNvPr id="4" name="Slide Number Placeholder 3">
            <a:extLst>
              <a:ext uri="{FF2B5EF4-FFF2-40B4-BE49-F238E27FC236}">
                <a16:creationId xmlns:a16="http://schemas.microsoft.com/office/drawing/2014/main" id="{357B9F1B-3275-5AB4-E26F-B20539112B44}"/>
              </a:ext>
            </a:extLst>
          </p:cNvPr>
          <p:cNvSpPr>
            <a:spLocks noGrp="1"/>
          </p:cNvSpPr>
          <p:nvPr>
            <p:ph type="sldNum" sz="quarter" idx="12"/>
          </p:nvPr>
        </p:nvSpPr>
        <p:spPr/>
        <p:txBody>
          <a:bodyPr/>
          <a:lstStyle/>
          <a:p>
            <a:fld id="{00DE720E-C72B-42F0-AD69-52D60E3C605E}" type="slidenum">
              <a:rPr lang="en-US" smtClean="0"/>
              <a:pPr/>
              <a:t>6</a:t>
            </a:fld>
            <a:endParaRPr lang="en-US"/>
          </a:p>
        </p:txBody>
      </p:sp>
      <p:graphicFrame>
        <p:nvGraphicFramePr>
          <p:cNvPr id="6" name="Table 6">
            <a:extLst>
              <a:ext uri="{FF2B5EF4-FFF2-40B4-BE49-F238E27FC236}">
                <a16:creationId xmlns:a16="http://schemas.microsoft.com/office/drawing/2014/main" id="{015C129E-286A-D9EF-8C32-95E178B8E954}"/>
              </a:ext>
            </a:extLst>
          </p:cNvPr>
          <p:cNvGraphicFramePr>
            <a:graphicFrameLocks noGrp="1"/>
          </p:cNvGraphicFramePr>
          <p:nvPr>
            <p:extLst>
              <p:ext uri="{D42A27DB-BD31-4B8C-83A1-F6EECF244321}">
                <p14:modId xmlns:p14="http://schemas.microsoft.com/office/powerpoint/2010/main" val="816354128"/>
              </p:ext>
            </p:extLst>
          </p:nvPr>
        </p:nvGraphicFramePr>
        <p:xfrm>
          <a:off x="184846" y="1377053"/>
          <a:ext cx="11231838" cy="5080000"/>
        </p:xfrm>
        <a:graphic>
          <a:graphicData uri="http://schemas.openxmlformats.org/drawingml/2006/table">
            <a:tbl>
              <a:tblPr firstRow="1" bandRow="1">
                <a:tableStyleId>{6E25E649-3F16-4E02-A733-19D2CDBF48F0}</a:tableStyleId>
              </a:tblPr>
              <a:tblGrid>
                <a:gridCol w="2652065">
                  <a:extLst>
                    <a:ext uri="{9D8B030D-6E8A-4147-A177-3AD203B41FA5}">
                      <a16:colId xmlns:a16="http://schemas.microsoft.com/office/drawing/2014/main" val="3593434718"/>
                    </a:ext>
                  </a:extLst>
                </a:gridCol>
                <a:gridCol w="8579773">
                  <a:extLst>
                    <a:ext uri="{9D8B030D-6E8A-4147-A177-3AD203B41FA5}">
                      <a16:colId xmlns:a16="http://schemas.microsoft.com/office/drawing/2014/main" val="3542860465"/>
                    </a:ext>
                  </a:extLst>
                </a:gridCol>
              </a:tblGrid>
              <a:tr h="370840">
                <a:tc>
                  <a:txBody>
                    <a:bodyPr/>
                    <a:lstStyle/>
                    <a:p>
                      <a:r>
                        <a:rPr lang="en-US" sz="1600" dirty="0"/>
                        <a:t>Field</a:t>
                      </a:r>
                    </a:p>
                  </a:txBody>
                  <a:tcPr/>
                </a:tc>
                <a:tc>
                  <a:txBody>
                    <a:bodyPr/>
                    <a:lstStyle/>
                    <a:p>
                      <a:r>
                        <a:rPr lang="en-US" sz="1600" dirty="0"/>
                        <a:t>Description</a:t>
                      </a:r>
                    </a:p>
                  </a:txBody>
                  <a:tcPr/>
                </a:tc>
                <a:extLst>
                  <a:ext uri="{0D108BD9-81ED-4DB2-BD59-A6C34878D82A}">
                    <a16:rowId xmlns:a16="http://schemas.microsoft.com/office/drawing/2014/main" val="1136320936"/>
                  </a:ext>
                </a:extLst>
              </a:tr>
              <a:tr h="370840">
                <a:tc>
                  <a:txBody>
                    <a:bodyPr/>
                    <a:lstStyle/>
                    <a:p>
                      <a:r>
                        <a:rPr lang="en-US" sz="1400" b="1" dirty="0"/>
                        <a:t>Enable </a:t>
                      </a:r>
                      <a:r>
                        <a:rPr lang="en-US" sz="1400" b="1" dirty="0" err="1"/>
                        <a:t>PerfectMatch</a:t>
                      </a:r>
                      <a:r>
                        <a:rPr lang="en-US" sz="1400" b="1" dirty="0"/>
                        <a:t> on selected jobs only</a:t>
                      </a:r>
                    </a:p>
                  </a:txBody>
                  <a:tcPr/>
                </a:tc>
                <a:tc>
                  <a:txBody>
                    <a:bodyPr/>
                    <a:lstStyle/>
                    <a:p>
                      <a:pPr>
                        <a:spcAft>
                          <a:spcPts val="600"/>
                        </a:spcAft>
                      </a:pPr>
                      <a:r>
                        <a:rPr lang="en-US" sz="1400" dirty="0"/>
                        <a:t>Select this to enable </a:t>
                      </a:r>
                      <a:r>
                        <a:rPr lang="en-US" sz="1400" dirty="0" err="1"/>
                        <a:t>PerfectMatch</a:t>
                      </a:r>
                      <a:r>
                        <a:rPr lang="en-US" sz="1400" dirty="0"/>
                        <a:t> job filtering. When you select this option a list of jobs appears in the box below. These are jobs that could potentially contain files to be used by </a:t>
                      </a:r>
                      <a:r>
                        <a:rPr lang="en-US" sz="1400" dirty="0" err="1"/>
                        <a:t>PerfectMatch</a:t>
                      </a:r>
                      <a:r>
                        <a:rPr lang="en-US" sz="1400" dirty="0"/>
                        <a:t>.</a:t>
                      </a:r>
                    </a:p>
                    <a:p>
                      <a:pPr>
                        <a:spcAft>
                          <a:spcPts val="600"/>
                        </a:spcAft>
                      </a:pPr>
                      <a:r>
                        <a:rPr lang="en-US" sz="1400" dirty="0"/>
                        <a:t>For example, if the configuration you have chosen uses Organization as a </a:t>
                      </a:r>
                      <a:r>
                        <a:rPr lang="en-US" sz="1400" dirty="0" err="1"/>
                        <a:t>PerfectMatch</a:t>
                      </a:r>
                      <a:r>
                        <a:rPr lang="en-US" sz="1400" dirty="0"/>
                        <a:t> file selection condition, all jobs for that organization will be listed. </a:t>
                      </a:r>
                    </a:p>
                    <a:p>
                      <a:pPr>
                        <a:spcAft>
                          <a:spcPts val="600"/>
                        </a:spcAft>
                      </a:pPr>
                      <a:r>
                        <a:rPr lang="en-US" sz="1400" dirty="0"/>
                        <a:t>At this point the list is not a list of jobs that definitely contain files which can be used by </a:t>
                      </a:r>
                      <a:r>
                        <a:rPr lang="en-US" sz="1400" dirty="0" err="1"/>
                        <a:t>PerfectMatch</a:t>
                      </a:r>
                      <a:r>
                        <a:rPr lang="en-US" sz="1400" dirty="0"/>
                        <a:t>. This is because you have not yet created the job and SDL TMS does not actually know what files will be included in the job. Because of this no file name matching can take place.</a:t>
                      </a:r>
                    </a:p>
                    <a:p>
                      <a:pPr>
                        <a:spcAft>
                          <a:spcPts val="600"/>
                        </a:spcAft>
                      </a:pPr>
                      <a:r>
                        <a:rPr lang="en-US" sz="1400" dirty="0"/>
                        <a:t>You can now refine the list by specifying a date range using the </a:t>
                      </a:r>
                      <a:r>
                        <a:rPr lang="en-US" sz="1400" b="1" dirty="0"/>
                        <a:t>Filter jobs between</a:t>
                      </a:r>
                      <a:r>
                        <a:rPr lang="en-US" sz="1400" dirty="0"/>
                        <a:t> option</a:t>
                      </a:r>
                    </a:p>
                    <a:p>
                      <a:pPr lvl="1">
                        <a:spcAft>
                          <a:spcPts val="600"/>
                        </a:spcAft>
                      </a:pPr>
                      <a:r>
                        <a:rPr lang="en-US" sz="1400" b="1" dirty="0"/>
                        <a:t>Note</a:t>
                      </a:r>
                      <a:r>
                        <a:rPr lang="en-US" sz="1400" dirty="0"/>
                        <a:t>: Once you have selected this option you must specify a date range. If you decide not to filter the jobs by date, clear this option.</a:t>
                      </a:r>
                    </a:p>
                  </a:txBody>
                  <a:tcPr/>
                </a:tc>
                <a:extLst>
                  <a:ext uri="{0D108BD9-81ED-4DB2-BD59-A6C34878D82A}">
                    <a16:rowId xmlns:a16="http://schemas.microsoft.com/office/drawing/2014/main" val="2117363589"/>
                  </a:ext>
                </a:extLst>
              </a:tr>
              <a:tr h="370840">
                <a:tc>
                  <a:txBody>
                    <a:bodyPr/>
                    <a:lstStyle/>
                    <a:p>
                      <a:r>
                        <a:rPr lang="en-US" sz="1400" dirty="0"/>
                        <a:t>Filter jobs between</a:t>
                      </a:r>
                    </a:p>
                  </a:txBody>
                  <a:tcPr/>
                </a:tc>
                <a:tc>
                  <a:txBody>
                    <a:bodyPr/>
                    <a:lstStyle/>
                    <a:p>
                      <a:pPr>
                        <a:spcAft>
                          <a:spcPts val="600"/>
                        </a:spcAft>
                      </a:pPr>
                      <a:r>
                        <a:rPr lang="en-US" sz="1400" dirty="0"/>
                        <a:t>This is where you create a date range and then filter jobs falling outside the date range out of the list.</a:t>
                      </a:r>
                    </a:p>
                    <a:p>
                      <a:pPr marL="285750" indent="-285750">
                        <a:spcAft>
                          <a:spcPts val="600"/>
                        </a:spcAft>
                        <a:buFont typeface="Arial" panose="020B0604020202020204" pitchFamily="34" charset="0"/>
                        <a:buChar char="•"/>
                      </a:pPr>
                      <a:r>
                        <a:rPr lang="en-US" sz="1400" dirty="0"/>
                        <a:t>First, create a date range using the calendars to define the range start and end dates.</a:t>
                      </a:r>
                    </a:p>
                    <a:p>
                      <a:pPr marL="285750" indent="-285750">
                        <a:spcAft>
                          <a:spcPts val="600"/>
                        </a:spcAft>
                        <a:buFont typeface="Arial" panose="020B0604020202020204" pitchFamily="34" charset="0"/>
                        <a:buChar char="•"/>
                      </a:pPr>
                      <a:r>
                        <a:rPr lang="en-US" sz="1400" dirty="0"/>
                        <a:t>Click </a:t>
                      </a:r>
                      <a:r>
                        <a:rPr lang="en-US" sz="1400" b="1" dirty="0"/>
                        <a:t>Filter</a:t>
                      </a:r>
                      <a:r>
                        <a:rPr lang="en-US" sz="1400" dirty="0"/>
                        <a:t>. When you click </a:t>
                      </a:r>
                      <a:r>
                        <a:rPr lang="en-US" sz="1400" b="1" dirty="0"/>
                        <a:t>Filter</a:t>
                      </a:r>
                      <a:r>
                        <a:rPr lang="en-US" sz="1400" dirty="0"/>
                        <a:t>, all jobs created outside the date range are removed from the list.</a:t>
                      </a:r>
                    </a:p>
                    <a:p>
                      <a:pPr marL="285750" indent="-285750">
                        <a:spcAft>
                          <a:spcPts val="600"/>
                        </a:spcAft>
                        <a:buFont typeface="Arial" panose="020B0604020202020204" pitchFamily="34" charset="0"/>
                        <a:buChar char="•"/>
                      </a:pPr>
                      <a:r>
                        <a:rPr lang="en-US" sz="1400" dirty="0"/>
                        <a:t>From the remaining jobs, select the ones that you want to be used by </a:t>
                      </a:r>
                      <a:r>
                        <a:rPr lang="en-US" sz="1400" dirty="0" err="1"/>
                        <a:t>PerfectMatch</a:t>
                      </a:r>
                      <a:r>
                        <a:rPr lang="en-US" sz="1400" dirty="0"/>
                        <a:t>. When you select a job, the job description (if there is one) is displayed at the bottom of this box.</a:t>
                      </a:r>
                    </a:p>
                    <a:p>
                      <a:pPr>
                        <a:spcAft>
                          <a:spcPts val="600"/>
                        </a:spcAft>
                      </a:pPr>
                      <a:r>
                        <a:rPr lang="en-US" sz="1400" dirty="0"/>
                        <a:t>You can click </a:t>
                      </a:r>
                      <a:r>
                        <a:rPr lang="en-US" sz="1400" b="1" dirty="0"/>
                        <a:t>Reset</a:t>
                      </a:r>
                      <a:r>
                        <a:rPr lang="en-US" sz="1400" dirty="0"/>
                        <a:t> at any time to restore the complete list of jobs.</a:t>
                      </a:r>
                    </a:p>
                    <a:p>
                      <a:pPr>
                        <a:spcAft>
                          <a:spcPts val="600"/>
                        </a:spcAft>
                      </a:pPr>
                      <a:r>
                        <a:rPr lang="en-US" sz="1400" dirty="0"/>
                        <a:t>When you actually create the new job, the jobs selected here will be checked for files which can be used by </a:t>
                      </a:r>
                      <a:r>
                        <a:rPr lang="en-US" sz="1400" dirty="0" err="1"/>
                        <a:t>PerfectMatch</a:t>
                      </a:r>
                      <a:r>
                        <a:rPr lang="en-US" sz="1400" dirty="0"/>
                        <a:t>.</a:t>
                      </a:r>
                    </a:p>
                  </a:txBody>
                  <a:tcPr/>
                </a:tc>
                <a:extLst>
                  <a:ext uri="{0D108BD9-81ED-4DB2-BD59-A6C34878D82A}">
                    <a16:rowId xmlns:a16="http://schemas.microsoft.com/office/drawing/2014/main" val="193615380"/>
                  </a:ext>
                </a:extLst>
              </a:tr>
            </a:tbl>
          </a:graphicData>
        </a:graphic>
      </p:graphicFrame>
    </p:spTree>
    <p:extLst>
      <p:ext uri="{BB962C8B-B14F-4D97-AF65-F5344CB8AC3E}">
        <p14:creationId xmlns:p14="http://schemas.microsoft.com/office/powerpoint/2010/main" val="4064622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 NEW THEME">
  <a:themeElements>
    <a:clrScheme name="HP Corporate Template 2022">
      <a:dk1>
        <a:sysClr val="windowText" lastClr="000000"/>
      </a:dk1>
      <a:lt1>
        <a:sysClr val="window" lastClr="FFFFFF"/>
      </a:lt1>
      <a:dk2>
        <a:srgbClr val="4758F6"/>
      </a:dk2>
      <a:lt2>
        <a:srgbClr val="549EF8"/>
      </a:lt2>
      <a:accent1>
        <a:srgbClr val="0096D6"/>
      </a:accent1>
      <a:accent2>
        <a:srgbClr val="F8E569"/>
      </a:accent2>
      <a:accent3>
        <a:srgbClr val="DCF659"/>
      </a:accent3>
      <a:accent4>
        <a:srgbClr val="EF8D72"/>
      </a:accent4>
      <a:accent5>
        <a:srgbClr val="EF82F9"/>
      </a:accent5>
      <a:accent6>
        <a:srgbClr val="AA5BED"/>
      </a:accent6>
      <a:hlink>
        <a:srgbClr val="0096D6"/>
      </a:hlink>
      <a:folHlink>
        <a:srgbClr val="0096D6"/>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bg2"/>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P NEW THEME" id="{63E9AF34-F8D7-4339-BA9E-8EFAE48FCBB2}" vid="{E1D90D64-032D-437D-A090-D0E216A75E7A}"/>
    </a:ext>
  </a:extLst>
</a:theme>
</file>

<file path=ppt/theme/theme2.xml><?xml version="1.0" encoding="utf-8"?>
<a:theme xmlns:a="http://schemas.openxmlformats.org/drawingml/2006/main" name="Office Theme">
  <a:themeElements>
    <a:clrScheme name="HP 2021 color palette">
      <a:dk1>
        <a:sysClr val="windowText" lastClr="000000"/>
      </a:dk1>
      <a:lt1>
        <a:sysClr val="window" lastClr="FFFFFF"/>
      </a:lt1>
      <a:dk2>
        <a:srgbClr val="535455"/>
      </a:dk2>
      <a:lt2>
        <a:srgbClr val="142341"/>
      </a:lt2>
      <a:accent1>
        <a:srgbClr val="0096D6"/>
      </a:accent1>
      <a:accent2>
        <a:srgbClr val="43679B"/>
      </a:accent2>
      <a:accent3>
        <a:srgbClr val="EAAFE3"/>
      </a:accent3>
      <a:accent4>
        <a:srgbClr val="32F6D6"/>
      </a:accent4>
      <a:accent5>
        <a:srgbClr val="9FFFE7"/>
      </a:accent5>
      <a:accent6>
        <a:srgbClr val="ECFFC3"/>
      </a:accent6>
      <a:hlink>
        <a:srgbClr val="43679B"/>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3.xml><?xml version="1.0" encoding="utf-8"?>
<a:theme xmlns:a="http://schemas.openxmlformats.org/drawingml/2006/main" name="Office Theme">
  <a:themeElements>
    <a:clrScheme name="HP 2021 color palette">
      <a:dk1>
        <a:sysClr val="windowText" lastClr="000000"/>
      </a:dk1>
      <a:lt1>
        <a:sysClr val="window" lastClr="FFFFFF"/>
      </a:lt1>
      <a:dk2>
        <a:srgbClr val="535455"/>
      </a:dk2>
      <a:lt2>
        <a:srgbClr val="142341"/>
      </a:lt2>
      <a:accent1>
        <a:srgbClr val="0096D6"/>
      </a:accent1>
      <a:accent2>
        <a:srgbClr val="43679B"/>
      </a:accent2>
      <a:accent3>
        <a:srgbClr val="EAAFE3"/>
      </a:accent3>
      <a:accent4>
        <a:srgbClr val="32F6D6"/>
      </a:accent4>
      <a:accent5>
        <a:srgbClr val="9FFFE7"/>
      </a:accent5>
      <a:accent6>
        <a:srgbClr val="ECFFC3"/>
      </a:accent6>
      <a:hlink>
        <a:srgbClr val="43679B"/>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EB629E78A40F4C8EECC04BDB75E780" ma:contentTypeVersion="4910" ma:contentTypeDescription="Create a new document." ma:contentTypeScope="" ma:versionID="beca182a435c5df475c39ce31cab343a">
  <xsd:schema xmlns:xsd="http://www.w3.org/2001/XMLSchema" xmlns:xs="http://www.w3.org/2001/XMLSchema" xmlns:p="http://schemas.microsoft.com/office/2006/metadata/properties" xmlns:ns2="a1a5bdf8-7b1c-4abd-b27e-a56936c13dce" xmlns:ns3="dbdb4487-73a2-4f24-a0c5-200ed33b692d" targetNamespace="http://schemas.microsoft.com/office/2006/metadata/properties" ma:root="true" ma:fieldsID="01c40729aa85f745d1b7451fcc9971f0" ns2:_="" ns3:_="">
    <xsd:import namespace="a1a5bdf8-7b1c-4abd-b27e-a56936c13dce"/>
    <xsd:import namespace="dbdb4487-73a2-4f24-a0c5-200ed33b69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AutoKeyPoints" minOccurs="0"/>
                <xsd:element ref="ns3:MediaServiceKeyPoints" minOccurs="0"/>
                <xsd:element ref="ns3:MediaServiceLocation" minOccurs="0"/>
                <xsd:element ref="ns3:ExternalLink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5bdf8-7b1c-4abd-b27e-a56936c13d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db4487-73a2-4f24-a0c5-200ed33b69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ExternalLinks" ma:index="23" nillable="true" ma:displayName="External Links" ma:format="Hyperlink" ma:internalName="ExternalLinks">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4" nillable="true" ma:displayName="Sign-off status" ma:internalName="Sign_x002d_off_x0020_status">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xternalLinks xmlns="dbdb4487-73a2-4f24-a0c5-200ed33b692d">
      <Url xsi:nil="true"/>
      <Description xsi:nil="true"/>
    </ExternalLinks>
    <_Flow_SignoffStatus xmlns="dbdb4487-73a2-4f24-a0c5-200ed33b692d" xsi:nil="true"/>
    <_dlc_DocId xmlns="a1a5bdf8-7b1c-4abd-b27e-a56936c13dce">26H5FZPN6AD2-2145098226-912566</_dlc_DocId>
    <_dlc_DocIdUrl xmlns="a1a5bdf8-7b1c-4abd-b27e-a56936c13dce">
      <Url>https://nmredmond.sharepoint.com/_layouts/15/DocIdRedir.aspx?ID=26H5FZPN6AD2-2145098226-912566</Url>
      <Description>26H5FZPN6AD2-2145098226-912566</Description>
    </_dlc_DocIdUrl>
  </documentManagement>
</p:properties>
</file>

<file path=customXml/itemProps1.xml><?xml version="1.0" encoding="utf-8"?>
<ds:datastoreItem xmlns:ds="http://schemas.openxmlformats.org/officeDocument/2006/customXml" ds:itemID="{3270916C-2722-41F9-AA3E-3805A311A48E}">
  <ds:schemaRefs>
    <ds:schemaRef ds:uri="http://schemas.microsoft.com/sharepoint/events"/>
  </ds:schemaRefs>
</ds:datastoreItem>
</file>

<file path=customXml/itemProps2.xml><?xml version="1.0" encoding="utf-8"?>
<ds:datastoreItem xmlns:ds="http://schemas.openxmlformats.org/officeDocument/2006/customXml" ds:itemID="{4100566F-6876-4C47-8871-40A75D0B96BE}">
  <ds:schemaRefs>
    <ds:schemaRef ds:uri="http://schemas.microsoft.com/sharepoint/v3/contenttype/forms"/>
  </ds:schemaRefs>
</ds:datastoreItem>
</file>

<file path=customXml/itemProps3.xml><?xml version="1.0" encoding="utf-8"?>
<ds:datastoreItem xmlns:ds="http://schemas.openxmlformats.org/officeDocument/2006/customXml" ds:itemID="{FD1FE335-658C-4B0F-9B8A-C5BFA8AE2474}">
  <ds:schemaRefs>
    <ds:schemaRef ds:uri="a1a5bdf8-7b1c-4abd-b27e-a56936c13dce"/>
    <ds:schemaRef ds:uri="dbdb4487-73a2-4f24-a0c5-200ed33b6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8CF26D55-9151-4110-BA9D-A954F323E858}">
  <ds:schemaRefs>
    <ds:schemaRef ds:uri="http://purl.org/dc/dcmitype/"/>
    <ds:schemaRef ds:uri="http://purl.org/dc/elements/1.1/"/>
    <ds:schemaRef ds:uri="a1a5bdf8-7b1c-4abd-b27e-a56936c13dce"/>
    <ds:schemaRef ds:uri="http://schemas.microsoft.com/office/2006/metadata/properties"/>
    <ds:schemaRef ds:uri="http://schemas.microsoft.com/office/2006/documentManagement/types"/>
    <ds:schemaRef ds:uri="dbdb4487-73a2-4f24-a0c5-200ed33b692d"/>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HP NEW THEME</Template>
  <TotalTime>176</TotalTime>
  <Words>1060</Words>
  <Application>Microsoft Office PowerPoint</Application>
  <PresentationFormat>Custom</PresentationFormat>
  <Paragraphs>68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Forma DJR Display</vt:lpstr>
      <vt:lpstr>Forma DJR Micro</vt:lpstr>
      <vt:lpstr>HP Simplified</vt:lpstr>
      <vt:lpstr>HP Simplified Light</vt:lpstr>
      <vt:lpstr>HP NEW THEME</vt:lpstr>
      <vt:lpstr>PowerPoint Presentation</vt:lpstr>
      <vt:lpstr>Perfect Match</vt:lpstr>
      <vt:lpstr>Perfect Match in Workflows</vt:lpstr>
      <vt:lpstr>Perfect Match Setup</vt:lpstr>
      <vt:lpstr>Perfect Match options at Job Creation</vt:lpstr>
      <vt:lpstr>Perfect Match options at Job Creation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Partida, Mario Tadeo</dc:creator>
  <cp:keywords/>
  <dc:description/>
  <cp:lastModifiedBy>Radulescu, Ramona</cp:lastModifiedBy>
  <cp:revision>1</cp:revision>
  <cp:lastPrinted>2021-08-16T15:32:30Z</cp:lastPrinted>
  <dcterms:created xsi:type="dcterms:W3CDTF">2022-11-14T17:52:44Z</dcterms:created>
  <dcterms:modified xsi:type="dcterms:W3CDTF">2024-03-13T19:04:43Z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y fmtid="{D5CDD505-2E9C-101B-9397-08002B2CF9AE}" pid="5" name="ContentTypeId">
    <vt:lpwstr>0x01010009EB629E78A40F4C8EECC04BDB75E780</vt:lpwstr>
  </property>
  <property fmtid="{D5CDD505-2E9C-101B-9397-08002B2CF9AE}" pid="6" name="_dlc_DocIdItemGuid">
    <vt:lpwstr>afdd6620-9825-4c6b-b11a-b318df8831ed</vt:lpwstr>
  </property>
</Properties>
</file>